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0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219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Layouts/slideLayout214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theme/theme11.xml" ContentType="application/vnd.openxmlformats-officedocument.theme+xml"/>
  <Override PartName="/ppt/theme/theme3.xml" ContentType="application/vnd.openxmlformats-officedocument.theme+xml"/>
  <Override PartName="/ppt/theme/theme12.xml" ContentType="application/vnd.openxmlformats-officedocument.theme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5.xml" ContentType="application/vnd.openxmlformats-officedocument.theme+xml"/>
  <Override PartName="/ppt/theme/theme1.xml" ContentType="application/vnd.openxmlformats-officedocument.theme+xml"/>
  <Override PartName="/ppt/theme/theme10.xml" ContentType="application/vnd.openxmlformats-officedocument.theme+xml"/>
  <Override PartName="/ppt/theme/theme9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2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999" r:id="rId1"/>
    <p:sldMasterId id="2147484052" r:id="rId2"/>
    <p:sldMasterId id="2147484077" r:id="rId3"/>
    <p:sldMasterId id="2147484114" r:id="rId4"/>
    <p:sldMasterId id="2147484127" r:id="rId5"/>
    <p:sldMasterId id="2147484199" r:id="rId6"/>
    <p:sldMasterId id="2147484306" r:id="rId7"/>
    <p:sldMasterId id="2147484347" r:id="rId8"/>
    <p:sldMasterId id="2147484351" r:id="rId9"/>
    <p:sldMasterId id="2147484356" r:id="rId10"/>
  </p:sldMasterIdLst>
  <p:notesMasterIdLst>
    <p:notesMasterId r:id="rId15"/>
  </p:notesMasterIdLst>
  <p:handoutMasterIdLst>
    <p:handoutMasterId r:id="rId16"/>
  </p:handoutMasterIdLst>
  <p:sldIdLst>
    <p:sldId id="1165" r:id="rId11"/>
    <p:sldId id="1131" r:id="rId12"/>
    <p:sldId id="1157" r:id="rId13"/>
    <p:sldId id="1156" r:id="rId14"/>
  </p:sldIdLst>
  <p:sldSz cx="12436475" cy="6994525"/>
  <p:notesSz cx="6950075" cy="9236075"/>
  <p:defaultTextStyle>
    <a:defPPr>
      <a:defRPr lang="en-US"/>
    </a:defPPr>
    <a:lvl1pPr marL="0" algn="l" defTabSz="932600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1pPr>
    <a:lvl2pPr marL="466300" algn="l" defTabSz="932600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2pPr>
    <a:lvl3pPr marL="932600" algn="l" defTabSz="932600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3pPr>
    <a:lvl4pPr marL="1398900" algn="l" defTabSz="932600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4pPr>
    <a:lvl5pPr marL="1865201" algn="l" defTabSz="932600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5pPr>
    <a:lvl6pPr marL="2331501" algn="l" defTabSz="932600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6pPr>
    <a:lvl7pPr marL="2797801" algn="l" defTabSz="932600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7pPr>
    <a:lvl8pPr marL="3264101" algn="l" defTabSz="932600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8pPr>
    <a:lvl9pPr marL="3730401" algn="l" defTabSz="932600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3" userDrawn="1">
          <p15:clr>
            <a:srgbClr val="A4A3A4"/>
          </p15:clr>
        </p15:guide>
        <p15:guide id="2" pos="386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3C00"/>
    <a:srgbClr val="00188D"/>
    <a:srgbClr val="B9D532"/>
    <a:srgbClr val="AD0101"/>
    <a:srgbClr val="FFFFFF"/>
    <a:srgbClr val="17244E"/>
    <a:srgbClr val="D83B01"/>
    <a:srgbClr val="00BCF2"/>
    <a:srgbClr val="D53F27"/>
    <a:srgbClr val="7043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7" autoAdjust="0"/>
    <p:restoredTop sz="85411" autoAdjust="0"/>
  </p:normalViewPr>
  <p:slideViewPr>
    <p:cSldViewPr snapToGrid="0">
      <p:cViewPr varScale="1">
        <p:scale>
          <a:sx n="58" d="100"/>
          <a:sy n="58" d="100"/>
        </p:scale>
        <p:origin x="756" y="72"/>
      </p:cViewPr>
      <p:guideLst>
        <p:guide orient="horz" pos="2203"/>
        <p:guide pos="3869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customXml" Target="../customXml/item3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23" Type="http://schemas.openxmlformats.org/officeDocument/2006/relationships/customXml" Target="../customXml/item2.xml"/><Relationship Id="rId10" Type="http://schemas.openxmlformats.org/officeDocument/2006/relationships/slideMaster" Target="slideMasters/slideMaster10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customXml" Target="../customXml/item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12329" cy="463696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173" y="1"/>
            <a:ext cx="3012329" cy="463696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r">
              <a:defRPr sz="1200"/>
            </a:lvl1pPr>
          </a:lstStyle>
          <a:p>
            <a:fld id="{852A29E4-0155-44CB-BD0F-D2590B0BF911}" type="datetimeFigureOut">
              <a:rPr lang="en-US" smtClean="0"/>
              <a:t>5/26/2017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379"/>
            <a:ext cx="3012329" cy="463696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173" y="8772379"/>
            <a:ext cx="3012329" cy="463696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r">
              <a:defRPr sz="1200"/>
            </a:lvl1pPr>
          </a:lstStyle>
          <a:p>
            <a:fld id="{668234E7-EB09-4C66-8950-A68D90743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8390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7"/>
          </a:xfrm>
          <a:prstGeom prst="rect">
            <a:avLst/>
          </a:prstGeom>
        </p:spPr>
        <p:txBody>
          <a:bodyPr vert="horz" lIns="92487" tIns="46244" rIns="92487" bIns="4624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3407"/>
          </a:xfrm>
          <a:prstGeom prst="rect">
            <a:avLst/>
          </a:prstGeom>
        </p:spPr>
        <p:txBody>
          <a:bodyPr vert="horz" lIns="92487" tIns="46244" rIns="92487" bIns="46244" rtlCol="0"/>
          <a:lstStyle>
            <a:lvl1pPr algn="r">
              <a:defRPr sz="1200"/>
            </a:lvl1pPr>
          </a:lstStyle>
          <a:p>
            <a:fld id="{0A7FF126-E3E9-46EC-8691-57020683296E}" type="datetimeFigureOut">
              <a:rPr lang="en-US" smtClean="0"/>
              <a:t>5/26/2017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04850" y="1154113"/>
            <a:ext cx="5540375" cy="31162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87" tIns="46244" rIns="92487" bIns="4624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444861"/>
            <a:ext cx="5560060" cy="3636705"/>
          </a:xfrm>
          <a:prstGeom prst="rect">
            <a:avLst/>
          </a:prstGeom>
        </p:spPr>
        <p:txBody>
          <a:bodyPr vert="horz" lIns="92487" tIns="46244" rIns="92487" bIns="4624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11699" cy="463406"/>
          </a:xfrm>
          <a:prstGeom prst="rect">
            <a:avLst/>
          </a:prstGeom>
        </p:spPr>
        <p:txBody>
          <a:bodyPr vert="horz" lIns="92487" tIns="46244" rIns="92487" bIns="4624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9"/>
            <a:ext cx="3011699" cy="463406"/>
          </a:xfrm>
          <a:prstGeom prst="rect">
            <a:avLst/>
          </a:prstGeom>
        </p:spPr>
        <p:txBody>
          <a:bodyPr vert="horz" lIns="92487" tIns="46244" rIns="92487" bIns="46244" rtlCol="0" anchor="b"/>
          <a:lstStyle>
            <a:lvl1pPr algn="r">
              <a:defRPr sz="1200"/>
            </a:lvl1pPr>
          </a:lstStyle>
          <a:p>
            <a:fld id="{629BD9FC-461C-4CB6-9D97-E6A088CE6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931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32600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1pPr>
    <a:lvl2pPr marL="466300" algn="l" defTabSz="932600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2pPr>
    <a:lvl3pPr marL="932600" algn="l" defTabSz="932600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3pPr>
    <a:lvl4pPr marL="1398900" algn="l" defTabSz="932600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4pPr>
    <a:lvl5pPr marL="1865201" algn="l" defTabSz="932600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5pPr>
    <a:lvl6pPr marL="2331501" algn="l" defTabSz="932600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6pPr>
    <a:lvl7pPr marL="2797801" algn="l" defTabSz="932600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7pPr>
    <a:lvl8pPr marL="3264101" algn="l" defTabSz="932600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8pPr>
    <a:lvl9pPr marL="3730401" algn="l" defTabSz="932600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9BD9FC-461C-4CB6-9D97-E6A088CE6AD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32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03854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9BD9FC-461C-4CB6-9D97-E6A088CE6AD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32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7761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13.png"/></Relationships>
</file>

<file path=ppt/slideLayouts/_rels/slideLayout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15.png"/></Relationships>
</file>

<file path=ppt/slideLayouts/_rels/slideLayout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6.xml"/></Relationships>
</file>

<file path=ppt/slideLayouts/_rels/slideLayout1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6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6.xml"/></Relationships>
</file>

<file path=ppt/slideLayouts/_rels/slideLayout1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6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0.xml"/></Relationships>
</file>

<file path=ppt/slideLayouts/_rels/slideLayout1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0.xml"/></Relationships>
</file>

<file path=ppt/slideLayouts/_rels/slideLayout1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0.xml"/></Relationships>
</file>

<file path=ppt/slideLayouts/_rels/slideLayout1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Master" Target="../slideMasters/slideMaster1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0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Master" Target="../slideMasters/slideMaster10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Master" Target="../slideMasters/slideMaster10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.png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auto">
          <a:xfrm>
            <a:off x="1" y="3286317"/>
            <a:ext cx="12436475" cy="3708209"/>
          </a:xfrm>
          <a:prstGeom prst="rect">
            <a:avLst/>
          </a:prstGeom>
          <a:solidFill>
            <a:srgbClr val="EBEBEB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2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1" y="3286317"/>
            <a:ext cx="12436475" cy="3708209"/>
          </a:xfrm>
          <a:prstGeom prst="rect">
            <a:avLst/>
          </a:prstGeom>
          <a:solidFill>
            <a:srgbClr val="EBEBEB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2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1211287"/>
            <a:ext cx="7589520" cy="1828800"/>
          </a:xfrm>
        </p:spPr>
        <p:txBody>
          <a:bodyPr anchor="b" anchorCtr="0">
            <a:noAutofit/>
          </a:bodyPr>
          <a:lstStyle>
            <a:lvl1pPr>
              <a:defRPr sz="5400" spc="-150" baseline="0">
                <a:gradFill>
                  <a:gsLst>
                    <a:gs pos="125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0" y="3680140"/>
            <a:ext cx="7589520" cy="683264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pc="0" baseline="0"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  <p:sp>
        <p:nvSpPr>
          <p:cNvPr id="3" name="Rectangle 2"/>
          <p:cNvSpPr/>
          <p:nvPr/>
        </p:nvSpPr>
        <p:spPr bwMode="auto">
          <a:xfrm>
            <a:off x="1" y="0"/>
            <a:ext cx="12436475" cy="235506"/>
          </a:xfrm>
          <a:prstGeom prst="rect">
            <a:avLst/>
          </a:prstGeom>
          <a:solidFill>
            <a:srgbClr val="505050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2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1" y="0"/>
            <a:ext cx="12436475" cy="235506"/>
          </a:xfrm>
          <a:prstGeom prst="rect">
            <a:avLst/>
          </a:prstGeom>
          <a:solidFill>
            <a:srgbClr val="505050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2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406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ntent w/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5852160" cy="2468368"/>
          </a:xfrm>
        </p:spPr>
        <p:txBody>
          <a:bodyPr>
            <a:spAutoFit/>
          </a:bodyPr>
          <a:lstStyle>
            <a:lvl1pPr marL="297913" indent="-297913">
              <a:spcBef>
                <a:spcPts val="1224"/>
              </a:spcBef>
              <a:buClr>
                <a:schemeClr val="bg2"/>
              </a:buClr>
              <a:buSzPct val="100000"/>
              <a:buFont typeface="Wingdings" pitchFamily="2" charset="2"/>
              <a:buChar char=""/>
              <a:defRPr lang="en-US" sz="3600" kern="1200" spc="-71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531062" indent="-233149">
              <a:defRPr sz="2000"/>
            </a:lvl2pPr>
            <a:lvl3pPr marL="699447" indent="-168385">
              <a:tabLst/>
              <a:defRPr sz="2000"/>
            </a:lvl3pPr>
            <a:lvl4pPr marL="880786" indent="-181338">
              <a:defRPr sz="1800"/>
            </a:lvl4pPr>
            <a:lvl5pPr marL="1049171" indent="-168385">
              <a:tabLst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218238" y="1211263"/>
            <a:ext cx="5943600" cy="2468368"/>
          </a:xfrm>
        </p:spPr>
        <p:txBody>
          <a:bodyPr/>
          <a:lstStyle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985996"/>
      </p:ext>
    </p:extLst>
  </p:cSld>
  <p:clrMapOvr>
    <a:masterClrMapping/>
  </p:clrMapOvr>
  <p:transition>
    <p:fade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Option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3299492"/>
            <a:ext cx="11378776" cy="936283"/>
          </a:xfrm>
        </p:spPr>
        <p:txBody>
          <a:bodyPr anchor="b" anchorCtr="0">
            <a:spAutoFit/>
          </a:bodyPr>
          <a:lstStyle>
            <a:lvl1pPr>
              <a:defRPr sz="5400" spc="-115" baseline="0">
                <a:gradFill>
                  <a:gsLst>
                    <a:gs pos="25833">
                      <a:schemeClr val="tx1"/>
                    </a:gs>
                    <a:gs pos="36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4868864"/>
            <a:ext cx="11378776" cy="633693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z="2400" spc="-53" baseline="0">
                <a:gradFill>
                  <a:gsLst>
                    <a:gs pos="25833">
                      <a:schemeClr val="tx1"/>
                    </a:gs>
                    <a:gs pos="36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</p:spTree>
    <p:extLst>
      <p:ext uri="{BB962C8B-B14F-4D97-AF65-F5344CB8AC3E}">
        <p14:creationId xmlns:p14="http://schemas.microsoft.com/office/powerpoint/2010/main" val="41253451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Option 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 noEditPoints="1"/>
          </p:cNvSpPr>
          <p:nvPr userDrawn="1"/>
        </p:nvSpPr>
        <p:spPr bwMode="auto">
          <a:xfrm>
            <a:off x="637" y="1"/>
            <a:ext cx="12435840" cy="6998100"/>
          </a:xfrm>
          <a:custGeom>
            <a:avLst/>
            <a:gdLst>
              <a:gd name="T0" fmla="*/ 0 w 3917"/>
              <a:gd name="T1" fmla="*/ 0 h 2204"/>
              <a:gd name="T2" fmla="*/ 0 w 3917"/>
              <a:gd name="T3" fmla="*/ 2204 h 2204"/>
              <a:gd name="T4" fmla="*/ 3917 w 3917"/>
              <a:gd name="T5" fmla="*/ 2204 h 2204"/>
              <a:gd name="T6" fmla="*/ 3917 w 3917"/>
              <a:gd name="T7" fmla="*/ 0 h 2204"/>
              <a:gd name="T8" fmla="*/ 0 w 3917"/>
              <a:gd name="T9" fmla="*/ 0 h 2204"/>
              <a:gd name="T10" fmla="*/ 1698 w 3917"/>
              <a:gd name="T11" fmla="*/ 1674 h 2204"/>
              <a:gd name="T12" fmla="*/ 87 w 3917"/>
              <a:gd name="T13" fmla="*/ 1907 h 2204"/>
              <a:gd name="T14" fmla="*/ 88 w 3917"/>
              <a:gd name="T15" fmla="*/ 297 h 2204"/>
              <a:gd name="T16" fmla="*/ 1698 w 3917"/>
              <a:gd name="T17" fmla="*/ 518 h 2204"/>
              <a:gd name="T18" fmla="*/ 1698 w 3917"/>
              <a:gd name="T19" fmla="*/ 1674 h 2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917" h="2204">
                <a:moveTo>
                  <a:pt x="0" y="0"/>
                </a:moveTo>
                <a:cubicBezTo>
                  <a:pt x="0" y="2204"/>
                  <a:pt x="0" y="2204"/>
                  <a:pt x="0" y="2204"/>
                </a:cubicBezTo>
                <a:cubicBezTo>
                  <a:pt x="3917" y="2204"/>
                  <a:pt x="3917" y="2204"/>
                  <a:pt x="3917" y="2204"/>
                </a:cubicBezTo>
                <a:cubicBezTo>
                  <a:pt x="3917" y="0"/>
                  <a:pt x="3917" y="0"/>
                  <a:pt x="3917" y="0"/>
                </a:cubicBezTo>
                <a:lnTo>
                  <a:pt x="0" y="0"/>
                </a:lnTo>
                <a:close/>
                <a:moveTo>
                  <a:pt x="1698" y="1674"/>
                </a:moveTo>
                <a:cubicBezTo>
                  <a:pt x="87" y="1907"/>
                  <a:pt x="87" y="1907"/>
                  <a:pt x="87" y="1907"/>
                </a:cubicBezTo>
                <a:cubicBezTo>
                  <a:pt x="89" y="1376"/>
                  <a:pt x="86" y="828"/>
                  <a:pt x="88" y="297"/>
                </a:cubicBezTo>
                <a:cubicBezTo>
                  <a:pt x="1698" y="518"/>
                  <a:pt x="1698" y="518"/>
                  <a:pt x="1698" y="518"/>
                </a:cubicBezTo>
                <a:cubicBezTo>
                  <a:pt x="1700" y="902"/>
                  <a:pt x="1696" y="1291"/>
                  <a:pt x="1698" y="1674"/>
                </a:cubicBezTo>
                <a:close/>
              </a:path>
            </a:pathLst>
          </a:custGeom>
          <a:solidFill>
            <a:srgbClr val="0018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79" tIns="34289" rIns="68579" bIns="34289" numCol="1" anchor="t" anchorCtr="0" compatLnSpc="1">
            <a:prstTxWarp prst="textNoShape">
              <a:avLst/>
            </a:prstTxWarp>
          </a:bodyPr>
          <a:lstStyle/>
          <a:p>
            <a:pPr defTabSz="699410"/>
            <a:endParaRPr lang="en-US" sz="1836">
              <a:solidFill>
                <a:srgbClr val="EFEFE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61041" y="1211264"/>
            <a:ext cx="6400799" cy="936283"/>
          </a:xfrm>
        </p:spPr>
        <p:txBody>
          <a:bodyPr wrap="square" anchor="t" anchorCtr="0">
            <a:spAutoFit/>
          </a:bodyPr>
          <a:lstStyle>
            <a:lvl1pPr>
              <a:defRPr sz="5400" spc="-115" baseline="0">
                <a:gradFill>
                  <a:gsLst>
                    <a:gs pos="22083">
                      <a:schemeClr val="tx1"/>
                    </a:gs>
                    <a:gs pos="42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761041" y="3954464"/>
            <a:ext cx="6400799" cy="633693"/>
          </a:xfr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buNone/>
              <a:defRPr sz="2400" spc="-53" baseline="0">
                <a:gradFill>
                  <a:gsLst>
                    <a:gs pos="22083">
                      <a:schemeClr val="tx1"/>
                    </a:gs>
                    <a:gs pos="42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  <p:sp>
        <p:nvSpPr>
          <p:cNvPr id="17" name="Freeform 5"/>
          <p:cNvSpPr>
            <a:spLocks noEditPoints="1"/>
          </p:cNvSpPr>
          <p:nvPr userDrawn="1"/>
        </p:nvSpPr>
        <p:spPr bwMode="black">
          <a:xfrm>
            <a:off x="1736983" y="1601475"/>
            <a:ext cx="3062160" cy="4715189"/>
          </a:xfrm>
          <a:custGeom>
            <a:avLst/>
            <a:gdLst>
              <a:gd name="T0" fmla="*/ 89 w 226"/>
              <a:gd name="T1" fmla="*/ 124 h 348"/>
              <a:gd name="T2" fmla="*/ 118 w 226"/>
              <a:gd name="T3" fmla="*/ 113 h 348"/>
              <a:gd name="T4" fmla="*/ 150 w 226"/>
              <a:gd name="T5" fmla="*/ 124 h 348"/>
              <a:gd name="T6" fmla="*/ 150 w 226"/>
              <a:gd name="T7" fmla="*/ 145 h 348"/>
              <a:gd name="T8" fmla="*/ 226 w 226"/>
              <a:gd name="T9" fmla="*/ 348 h 348"/>
              <a:gd name="T10" fmla="*/ 89 w 226"/>
              <a:gd name="T11" fmla="*/ 0 h 348"/>
              <a:gd name="T12" fmla="*/ 118 w 226"/>
              <a:gd name="T13" fmla="*/ 100 h 348"/>
              <a:gd name="T14" fmla="*/ 150 w 226"/>
              <a:gd name="T15" fmla="*/ 68 h 348"/>
              <a:gd name="T16" fmla="*/ 150 w 226"/>
              <a:gd name="T17" fmla="*/ 55 h 348"/>
              <a:gd name="T18" fmla="*/ 118 w 226"/>
              <a:gd name="T19" fmla="*/ 23 h 348"/>
              <a:gd name="T20" fmla="*/ 150 w 226"/>
              <a:gd name="T21" fmla="*/ 55 h 348"/>
              <a:gd name="T22" fmla="*/ 166 w 226"/>
              <a:gd name="T23" fmla="*/ 280 h 348"/>
              <a:gd name="T24" fmla="*/ 197 w 226"/>
              <a:gd name="T25" fmla="*/ 249 h 348"/>
              <a:gd name="T26" fmla="*/ 197 w 226"/>
              <a:gd name="T27" fmla="*/ 235 h 348"/>
              <a:gd name="T28" fmla="*/ 166 w 226"/>
              <a:gd name="T29" fmla="*/ 204 h 348"/>
              <a:gd name="T30" fmla="*/ 197 w 226"/>
              <a:gd name="T31" fmla="*/ 235 h 348"/>
              <a:gd name="T32" fmla="*/ 166 w 226"/>
              <a:gd name="T33" fmla="*/ 190 h 348"/>
              <a:gd name="T34" fmla="*/ 197 w 226"/>
              <a:gd name="T35" fmla="*/ 158 h 348"/>
              <a:gd name="T36" fmla="*/ 197 w 226"/>
              <a:gd name="T37" fmla="*/ 145 h 348"/>
              <a:gd name="T38" fmla="*/ 166 w 226"/>
              <a:gd name="T39" fmla="*/ 113 h 348"/>
              <a:gd name="T40" fmla="*/ 197 w 226"/>
              <a:gd name="T41" fmla="*/ 145 h 348"/>
              <a:gd name="T42" fmla="*/ 166 w 226"/>
              <a:gd name="T43" fmla="*/ 100 h 348"/>
              <a:gd name="T44" fmla="*/ 197 w 226"/>
              <a:gd name="T45" fmla="*/ 68 h 348"/>
              <a:gd name="T46" fmla="*/ 197 w 226"/>
              <a:gd name="T47" fmla="*/ 55 h 348"/>
              <a:gd name="T48" fmla="*/ 166 w 226"/>
              <a:gd name="T49" fmla="*/ 23 h 348"/>
              <a:gd name="T50" fmla="*/ 197 w 226"/>
              <a:gd name="T51" fmla="*/ 55 h 348"/>
              <a:gd name="T52" fmla="*/ 0 w 226"/>
              <a:gd name="T53" fmla="*/ 348 h 348"/>
              <a:gd name="T54" fmla="*/ 137 w 226"/>
              <a:gd name="T55" fmla="*/ 137 h 348"/>
              <a:gd name="T56" fmla="*/ 60 w 226"/>
              <a:gd name="T57" fmla="*/ 326 h 348"/>
              <a:gd name="T58" fmla="*/ 29 w 226"/>
              <a:gd name="T59" fmla="*/ 294 h 348"/>
              <a:gd name="T60" fmla="*/ 60 w 226"/>
              <a:gd name="T61" fmla="*/ 326 h 348"/>
              <a:gd name="T62" fmla="*/ 29 w 226"/>
              <a:gd name="T63" fmla="*/ 280 h 348"/>
              <a:gd name="T64" fmla="*/ 60 w 226"/>
              <a:gd name="T65" fmla="*/ 249 h 348"/>
              <a:gd name="T66" fmla="*/ 60 w 226"/>
              <a:gd name="T67" fmla="*/ 235 h 348"/>
              <a:gd name="T68" fmla="*/ 29 w 226"/>
              <a:gd name="T69" fmla="*/ 204 h 348"/>
              <a:gd name="T70" fmla="*/ 60 w 226"/>
              <a:gd name="T71" fmla="*/ 235 h 348"/>
              <a:gd name="T72" fmla="*/ 29 w 226"/>
              <a:gd name="T73" fmla="*/ 190 h 348"/>
              <a:gd name="T74" fmla="*/ 60 w 226"/>
              <a:gd name="T75" fmla="*/ 158 h 348"/>
              <a:gd name="T76" fmla="*/ 108 w 226"/>
              <a:gd name="T77" fmla="*/ 326 h 348"/>
              <a:gd name="T78" fmla="*/ 76 w 226"/>
              <a:gd name="T79" fmla="*/ 294 h 348"/>
              <a:gd name="T80" fmla="*/ 108 w 226"/>
              <a:gd name="T81" fmla="*/ 326 h 348"/>
              <a:gd name="T82" fmla="*/ 76 w 226"/>
              <a:gd name="T83" fmla="*/ 280 h 348"/>
              <a:gd name="T84" fmla="*/ 108 w 226"/>
              <a:gd name="T85" fmla="*/ 249 h 348"/>
              <a:gd name="T86" fmla="*/ 108 w 226"/>
              <a:gd name="T87" fmla="*/ 235 h 348"/>
              <a:gd name="T88" fmla="*/ 76 w 226"/>
              <a:gd name="T89" fmla="*/ 204 h 348"/>
              <a:gd name="T90" fmla="*/ 108 w 226"/>
              <a:gd name="T91" fmla="*/ 235 h 348"/>
              <a:gd name="T92" fmla="*/ 76 w 226"/>
              <a:gd name="T93" fmla="*/ 190 h 348"/>
              <a:gd name="T94" fmla="*/ 108 w 226"/>
              <a:gd name="T95" fmla="*/ 158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26" h="348">
                <a:moveTo>
                  <a:pt x="89" y="0"/>
                </a:moveTo>
                <a:lnTo>
                  <a:pt x="89" y="124"/>
                </a:lnTo>
                <a:lnTo>
                  <a:pt x="118" y="124"/>
                </a:lnTo>
                <a:lnTo>
                  <a:pt x="118" y="113"/>
                </a:lnTo>
                <a:lnTo>
                  <a:pt x="150" y="113"/>
                </a:lnTo>
                <a:lnTo>
                  <a:pt x="150" y="124"/>
                </a:lnTo>
                <a:lnTo>
                  <a:pt x="150" y="137"/>
                </a:lnTo>
                <a:lnTo>
                  <a:pt x="150" y="145"/>
                </a:lnTo>
                <a:lnTo>
                  <a:pt x="150" y="348"/>
                </a:lnTo>
                <a:lnTo>
                  <a:pt x="226" y="348"/>
                </a:lnTo>
                <a:lnTo>
                  <a:pt x="226" y="0"/>
                </a:lnTo>
                <a:lnTo>
                  <a:pt x="89" y="0"/>
                </a:lnTo>
                <a:close/>
                <a:moveTo>
                  <a:pt x="150" y="100"/>
                </a:moveTo>
                <a:lnTo>
                  <a:pt x="118" y="100"/>
                </a:lnTo>
                <a:lnTo>
                  <a:pt x="118" y="68"/>
                </a:lnTo>
                <a:lnTo>
                  <a:pt x="150" y="68"/>
                </a:lnTo>
                <a:lnTo>
                  <a:pt x="150" y="100"/>
                </a:lnTo>
                <a:close/>
                <a:moveTo>
                  <a:pt x="150" y="55"/>
                </a:moveTo>
                <a:lnTo>
                  <a:pt x="118" y="55"/>
                </a:lnTo>
                <a:lnTo>
                  <a:pt x="118" y="23"/>
                </a:lnTo>
                <a:lnTo>
                  <a:pt x="150" y="23"/>
                </a:lnTo>
                <a:lnTo>
                  <a:pt x="150" y="55"/>
                </a:lnTo>
                <a:close/>
                <a:moveTo>
                  <a:pt x="197" y="280"/>
                </a:moveTo>
                <a:lnTo>
                  <a:pt x="166" y="280"/>
                </a:lnTo>
                <a:lnTo>
                  <a:pt x="166" y="249"/>
                </a:lnTo>
                <a:lnTo>
                  <a:pt x="197" y="249"/>
                </a:lnTo>
                <a:lnTo>
                  <a:pt x="197" y="280"/>
                </a:lnTo>
                <a:close/>
                <a:moveTo>
                  <a:pt x="197" y="235"/>
                </a:moveTo>
                <a:lnTo>
                  <a:pt x="166" y="235"/>
                </a:lnTo>
                <a:lnTo>
                  <a:pt x="166" y="204"/>
                </a:lnTo>
                <a:lnTo>
                  <a:pt x="197" y="204"/>
                </a:lnTo>
                <a:lnTo>
                  <a:pt x="197" y="235"/>
                </a:lnTo>
                <a:close/>
                <a:moveTo>
                  <a:pt x="197" y="190"/>
                </a:moveTo>
                <a:lnTo>
                  <a:pt x="166" y="190"/>
                </a:lnTo>
                <a:lnTo>
                  <a:pt x="166" y="158"/>
                </a:lnTo>
                <a:lnTo>
                  <a:pt x="197" y="158"/>
                </a:lnTo>
                <a:lnTo>
                  <a:pt x="197" y="190"/>
                </a:lnTo>
                <a:close/>
                <a:moveTo>
                  <a:pt x="197" y="145"/>
                </a:moveTo>
                <a:lnTo>
                  <a:pt x="166" y="145"/>
                </a:lnTo>
                <a:lnTo>
                  <a:pt x="166" y="113"/>
                </a:lnTo>
                <a:lnTo>
                  <a:pt x="197" y="113"/>
                </a:lnTo>
                <a:lnTo>
                  <a:pt x="197" y="145"/>
                </a:lnTo>
                <a:close/>
                <a:moveTo>
                  <a:pt x="197" y="100"/>
                </a:moveTo>
                <a:lnTo>
                  <a:pt x="166" y="100"/>
                </a:lnTo>
                <a:lnTo>
                  <a:pt x="166" y="68"/>
                </a:lnTo>
                <a:lnTo>
                  <a:pt x="197" y="68"/>
                </a:lnTo>
                <a:lnTo>
                  <a:pt x="197" y="100"/>
                </a:lnTo>
                <a:close/>
                <a:moveTo>
                  <a:pt x="197" y="55"/>
                </a:moveTo>
                <a:lnTo>
                  <a:pt x="166" y="55"/>
                </a:lnTo>
                <a:lnTo>
                  <a:pt x="166" y="23"/>
                </a:lnTo>
                <a:lnTo>
                  <a:pt x="197" y="23"/>
                </a:lnTo>
                <a:lnTo>
                  <a:pt x="197" y="55"/>
                </a:lnTo>
                <a:close/>
                <a:moveTo>
                  <a:pt x="0" y="137"/>
                </a:moveTo>
                <a:lnTo>
                  <a:pt x="0" y="348"/>
                </a:lnTo>
                <a:lnTo>
                  <a:pt x="137" y="348"/>
                </a:lnTo>
                <a:lnTo>
                  <a:pt x="137" y="137"/>
                </a:lnTo>
                <a:lnTo>
                  <a:pt x="0" y="137"/>
                </a:lnTo>
                <a:close/>
                <a:moveTo>
                  <a:pt x="60" y="326"/>
                </a:moveTo>
                <a:lnTo>
                  <a:pt x="29" y="326"/>
                </a:lnTo>
                <a:lnTo>
                  <a:pt x="29" y="294"/>
                </a:lnTo>
                <a:lnTo>
                  <a:pt x="60" y="294"/>
                </a:lnTo>
                <a:lnTo>
                  <a:pt x="60" y="326"/>
                </a:lnTo>
                <a:close/>
                <a:moveTo>
                  <a:pt x="60" y="280"/>
                </a:moveTo>
                <a:lnTo>
                  <a:pt x="29" y="280"/>
                </a:lnTo>
                <a:lnTo>
                  <a:pt x="29" y="249"/>
                </a:lnTo>
                <a:lnTo>
                  <a:pt x="60" y="249"/>
                </a:lnTo>
                <a:lnTo>
                  <a:pt x="60" y="280"/>
                </a:lnTo>
                <a:close/>
                <a:moveTo>
                  <a:pt x="60" y="235"/>
                </a:moveTo>
                <a:lnTo>
                  <a:pt x="29" y="235"/>
                </a:lnTo>
                <a:lnTo>
                  <a:pt x="29" y="204"/>
                </a:lnTo>
                <a:lnTo>
                  <a:pt x="60" y="204"/>
                </a:lnTo>
                <a:lnTo>
                  <a:pt x="60" y="235"/>
                </a:lnTo>
                <a:close/>
                <a:moveTo>
                  <a:pt x="60" y="190"/>
                </a:moveTo>
                <a:lnTo>
                  <a:pt x="29" y="190"/>
                </a:lnTo>
                <a:lnTo>
                  <a:pt x="29" y="158"/>
                </a:lnTo>
                <a:lnTo>
                  <a:pt x="60" y="158"/>
                </a:lnTo>
                <a:lnTo>
                  <a:pt x="60" y="190"/>
                </a:lnTo>
                <a:close/>
                <a:moveTo>
                  <a:pt x="108" y="326"/>
                </a:moveTo>
                <a:lnTo>
                  <a:pt x="76" y="326"/>
                </a:lnTo>
                <a:lnTo>
                  <a:pt x="76" y="294"/>
                </a:lnTo>
                <a:lnTo>
                  <a:pt x="108" y="294"/>
                </a:lnTo>
                <a:lnTo>
                  <a:pt x="108" y="326"/>
                </a:lnTo>
                <a:close/>
                <a:moveTo>
                  <a:pt x="108" y="280"/>
                </a:moveTo>
                <a:lnTo>
                  <a:pt x="76" y="280"/>
                </a:lnTo>
                <a:lnTo>
                  <a:pt x="76" y="249"/>
                </a:lnTo>
                <a:lnTo>
                  <a:pt x="108" y="249"/>
                </a:lnTo>
                <a:lnTo>
                  <a:pt x="108" y="280"/>
                </a:lnTo>
                <a:close/>
                <a:moveTo>
                  <a:pt x="108" y="235"/>
                </a:moveTo>
                <a:lnTo>
                  <a:pt x="76" y="235"/>
                </a:lnTo>
                <a:lnTo>
                  <a:pt x="76" y="204"/>
                </a:lnTo>
                <a:lnTo>
                  <a:pt x="108" y="204"/>
                </a:lnTo>
                <a:lnTo>
                  <a:pt x="108" y="235"/>
                </a:lnTo>
                <a:close/>
                <a:moveTo>
                  <a:pt x="108" y="190"/>
                </a:moveTo>
                <a:lnTo>
                  <a:pt x="76" y="190"/>
                </a:lnTo>
                <a:lnTo>
                  <a:pt x="76" y="158"/>
                </a:lnTo>
                <a:lnTo>
                  <a:pt x="108" y="158"/>
                </a:lnTo>
                <a:lnTo>
                  <a:pt x="108" y="190"/>
                </a:lnTo>
                <a:close/>
              </a:path>
            </a:pathLst>
          </a:custGeom>
          <a:solidFill>
            <a:schemeClr val="tx1"/>
          </a:solidFill>
          <a:ln w="10795" cap="flat" cmpd="sng" algn="ctr">
            <a:noFill/>
            <a:prstDash val="solid"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137158" tIns="109727" rIns="137158" bIns="109727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85605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 spc="-38">
              <a:gradFill>
                <a:gsLst>
                  <a:gs pos="1250">
                    <a:srgbClr val="EFEFEF"/>
                  </a:gs>
                  <a:gs pos="10417">
                    <a:srgbClr val="EFEFEF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5868655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173">
          <p15:clr>
            <a:srgbClr val="FBAE40"/>
          </p15:clr>
        </p15:guide>
      </p15:sldGuideLst>
    </p:ext>
  </p:extLs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Option 3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3300028"/>
            <a:ext cx="11378776" cy="936283"/>
          </a:xfrm>
        </p:spPr>
        <p:txBody>
          <a:bodyPr anchor="b" anchorCtr="0">
            <a:spAutoFit/>
          </a:bodyPr>
          <a:lstStyle>
            <a:lvl1pPr>
              <a:defRPr sz="5400" spc="-115" baseline="0">
                <a:gradFill>
                  <a:gsLst>
                    <a:gs pos="1250">
                      <a:schemeClr val="accent1"/>
                    </a:gs>
                    <a:gs pos="100000">
                      <a:schemeClr val="accent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4868864"/>
            <a:ext cx="11378776" cy="633693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z="2400" spc="-53" baseline="0">
                <a:gradFill>
                  <a:gsLst>
                    <a:gs pos="1250">
                      <a:schemeClr val="accent1"/>
                    </a:gs>
                    <a:gs pos="100000">
                      <a:schemeClr val="accent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</p:spTree>
    <p:extLst>
      <p:ext uri="{BB962C8B-B14F-4D97-AF65-F5344CB8AC3E}">
        <p14:creationId xmlns:p14="http://schemas.microsoft.com/office/powerpoint/2010/main" val="1326190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0" y="292086"/>
            <a:ext cx="11375535" cy="749249"/>
          </a:xfrm>
        </p:spPr>
        <p:txBody>
          <a:bodyPr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74640" y="1211264"/>
            <a:ext cx="11375535" cy="1732814"/>
          </a:xfrm>
          <a:prstGeom prst="rect">
            <a:avLst/>
          </a:prstGeom>
        </p:spPr>
        <p:txBody>
          <a:bodyPr>
            <a:spAutoFit/>
          </a:bodyPr>
          <a:lstStyle>
            <a:lvl1pPr marL="217416" indent="-217416">
              <a:buFont typeface="Wingdings" pitchFamily="2" charset="2"/>
              <a:buChar char=""/>
              <a:defRPr sz="3001"/>
            </a:lvl1pPr>
            <a:lvl2pPr marL="395964" indent="-178549">
              <a:buFont typeface="Wingdings" pitchFamily="2" charset="2"/>
              <a:buChar char=""/>
              <a:defRPr sz="1800" spc="-39" baseline="0">
                <a:latin typeface="+mn-lt"/>
              </a:defRPr>
            </a:lvl2pPr>
            <a:lvl3pPr marL="567225" indent="-171261">
              <a:buFont typeface="Wingdings" pitchFamily="2" charset="2"/>
              <a:buChar char=""/>
              <a:tabLst/>
              <a:defRPr sz="1500" spc="-39" baseline="0">
                <a:latin typeface="+mn-lt"/>
              </a:defRPr>
            </a:lvl3pPr>
            <a:lvl4pPr marL="699617" indent="-132393">
              <a:buFont typeface="Wingdings" pitchFamily="2" charset="2"/>
              <a:buChar char=""/>
              <a:defRPr sz="1350" spc="-39" baseline="0">
                <a:latin typeface="+mn-lt"/>
              </a:defRPr>
            </a:lvl4pPr>
            <a:lvl5pPr marL="832010" indent="-132393">
              <a:buFont typeface="Wingdings" pitchFamily="2" charset="2"/>
              <a:buChar char=""/>
              <a:tabLst/>
              <a:defRPr sz="1350" spc="-39" baseline="0"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1140375"/>
      </p:ext>
    </p:extLst>
  </p:cSld>
  <p:clrMapOvr>
    <a:masterClrMapping/>
  </p:clrMapOvr>
  <p:transition>
    <p:fade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lor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74640" y="1211264"/>
            <a:ext cx="11375535" cy="1682066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1836"/>
              </a:spcBef>
              <a:buNone/>
              <a:defRPr sz="3001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00" spc="-39" baseline="0">
                <a:gradFill>
                  <a:gsLst>
                    <a:gs pos="100000">
                      <a:schemeClr val="tx1"/>
                    </a:gs>
                    <a:gs pos="6000">
                      <a:schemeClr val="tx1"/>
                    </a:gs>
                  </a:gsLst>
                  <a:lin ang="5400000" scaled="0"/>
                </a:gradFill>
              </a:defRPr>
            </a:lvl2pPr>
            <a:lvl3pPr marL="177334" indent="0">
              <a:buNone/>
              <a:defRPr sz="1500" spc="-39" baseline="0">
                <a:gradFill>
                  <a:gsLst>
                    <a:gs pos="100000">
                      <a:schemeClr val="tx1"/>
                    </a:gs>
                    <a:gs pos="6000">
                      <a:schemeClr val="tx1"/>
                    </a:gs>
                  </a:gsLst>
                  <a:lin ang="5400000" scaled="0"/>
                </a:gradFill>
              </a:defRPr>
            </a:lvl3pPr>
            <a:lvl4pPr marL="349808" indent="0">
              <a:buNone/>
              <a:defRPr sz="1350" spc="-39" baseline="0">
                <a:gradFill>
                  <a:gsLst>
                    <a:gs pos="100000">
                      <a:schemeClr val="tx1"/>
                    </a:gs>
                    <a:gs pos="6000">
                      <a:schemeClr val="tx1"/>
                    </a:gs>
                  </a:gsLst>
                  <a:lin ang="5400000" scaled="0"/>
                </a:gradFill>
              </a:defRPr>
            </a:lvl4pPr>
            <a:lvl5pPr marL="530786" indent="0">
              <a:buNone/>
              <a:defRPr sz="1350" spc="-39" baseline="0">
                <a:gradFill>
                  <a:gsLst>
                    <a:gs pos="100000">
                      <a:schemeClr val="tx1"/>
                    </a:gs>
                    <a:gs pos="6000">
                      <a:schemeClr val="tx1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274640" y="292085"/>
            <a:ext cx="11375535" cy="749249"/>
          </a:xfrm>
        </p:spPr>
        <p:txBody>
          <a:bodyPr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36888442"/>
      </p:ext>
    </p:extLst>
  </p:cSld>
  <p:clrMapOvr>
    <a:masterClrMapping/>
  </p:clrMapOvr>
  <p:transition>
    <p:fade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74640" y="1211264"/>
            <a:ext cx="11375535" cy="1682066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1836"/>
              </a:spcBef>
              <a:buNone/>
              <a:defRPr sz="3001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00" spc="-39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2pPr>
            <a:lvl3pPr marL="177334" indent="0">
              <a:buNone/>
              <a:defRPr sz="1500" spc="-39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3pPr>
            <a:lvl4pPr marL="349808" indent="0">
              <a:buNone/>
              <a:defRPr sz="1350" spc="-39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4pPr>
            <a:lvl5pPr marL="530786" indent="0">
              <a:buNone/>
              <a:defRPr sz="1350" spc="-39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9648330"/>
      </p:ext>
    </p:extLst>
  </p:cSld>
  <p:clrMapOvr>
    <a:masterClrMapping/>
  </p:clrMapOvr>
  <p:transition>
    <p:fade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0" y="292085"/>
            <a:ext cx="11375535" cy="74924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74639" y="1211264"/>
            <a:ext cx="5477312" cy="1732814"/>
          </a:xfrm>
        </p:spPr>
        <p:txBody>
          <a:bodyPr wrap="square">
            <a:spAutoFit/>
          </a:bodyPr>
          <a:lstStyle>
            <a:lvl1pPr marL="223489" indent="-223489">
              <a:spcBef>
                <a:spcPts val="918"/>
              </a:spcBef>
              <a:buClr>
                <a:schemeClr val="tx1"/>
              </a:buClr>
              <a:buFont typeface="Wingdings" pitchFamily="2" charset="2"/>
              <a:buChar char=""/>
              <a:defRPr/>
            </a:lvl1pPr>
            <a:lvl2pPr marL="398392" indent="-174905">
              <a:defRPr sz="1800" spc="-39" baseline="0"/>
            </a:lvl2pPr>
            <a:lvl3pPr marL="524713" indent="-126320">
              <a:tabLst/>
              <a:defRPr sz="1500" spc="-39" baseline="0"/>
            </a:lvl3pPr>
            <a:lvl4pPr marL="660749" indent="-136036">
              <a:defRPr sz="1350" spc="-39" baseline="0"/>
            </a:lvl4pPr>
            <a:lvl5pPr marL="787069" indent="-126320">
              <a:tabLst/>
              <a:defRPr sz="1350" spc="-39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751953" y="1211264"/>
            <a:ext cx="5495487" cy="1761130"/>
          </a:xfrm>
        </p:spPr>
        <p:txBody>
          <a:bodyPr wrap="square">
            <a:spAutoFit/>
          </a:bodyPr>
          <a:lstStyle>
            <a:lvl1pPr marL="259927" indent="-259927">
              <a:spcBef>
                <a:spcPts val="918"/>
              </a:spcBef>
              <a:buFont typeface="Wingdings" pitchFamily="2" charset="2"/>
              <a:buChar char=""/>
              <a:defRPr lang="en-US" sz="3001" kern="1200" spc="-53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485846" indent="-262356">
              <a:defRPr lang="en-US" sz="1800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660749" indent="-262356">
              <a:defRPr lang="en-US" sz="1500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787069" indent="-262356">
              <a:defRPr lang="en-US" sz="1350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923105" indent="-262356">
              <a:defRPr lang="en-US" sz="1350" kern="1200" spc="-39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223489" marR="0" lvl="0" indent="-223489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Click to edit master text styles</a:t>
            </a:r>
          </a:p>
          <a:p>
            <a:pPr marL="398392" marR="0" lvl="1" indent="-174905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Second level</a:t>
            </a:r>
          </a:p>
          <a:p>
            <a:pPr marL="524713" marR="0" lvl="2" indent="-12632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Third level</a:t>
            </a:r>
          </a:p>
          <a:p>
            <a:pPr marL="660749" marR="0" lvl="3" indent="-136036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Fourth level</a:t>
            </a:r>
          </a:p>
          <a:p>
            <a:pPr marL="787069" marR="0" lvl="4" indent="-12632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79914037"/>
      </p:ext>
    </p:extLst>
  </p:cSld>
  <p:clrMapOvr>
    <a:masterClrMapping/>
  </p:clrMapOvr>
  <p:transition>
    <p:fade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2-color Non-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0" y="292085"/>
            <a:ext cx="11375535" cy="74924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74638" y="1211264"/>
            <a:ext cx="5486400" cy="1682066"/>
          </a:xfrm>
        </p:spPr>
        <p:txBody>
          <a:bodyPr>
            <a:spAutoFit/>
          </a:bodyPr>
          <a:lstStyle>
            <a:lvl1pPr marL="0" indent="0">
              <a:spcBef>
                <a:spcPts val="918"/>
              </a:spcBef>
              <a:buNone/>
              <a:defRPr sz="3001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00" spc="-39" baseline="0"/>
            </a:lvl2pPr>
            <a:lvl3pPr marL="178549" indent="0">
              <a:buNone/>
              <a:defRPr sz="1500" spc="-39" baseline="0"/>
            </a:lvl3pPr>
            <a:lvl4pPr marL="349808" indent="0">
              <a:buNone/>
              <a:defRPr sz="1350" spc="-39" baseline="0"/>
            </a:lvl4pPr>
            <a:lvl5pPr marL="530786" indent="0">
              <a:buNone/>
              <a:defRPr sz="1350" spc="-39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761040" y="1211264"/>
            <a:ext cx="5504575" cy="1709336"/>
          </a:xfrm>
        </p:spPr>
        <p:txBody>
          <a:bodyPr>
            <a:spAutoFit/>
          </a:bodyPr>
          <a:lstStyle>
            <a:lvl1pPr marL="0" indent="0">
              <a:spcBef>
                <a:spcPts val="918"/>
              </a:spcBef>
              <a:buNone/>
              <a:defRPr lang="en-US" sz="3001" kern="1200" spc="-53" baseline="0" dirty="0" smtClean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429" marR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00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78549" marR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00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352238" marR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350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525927" marR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350" kern="1200" spc="-39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62056056"/>
      </p:ext>
    </p:extLst>
  </p:cSld>
  <p:clrMapOvr>
    <a:masterClrMapping/>
  </p:clrMapOvr>
  <p:transition>
    <p:fade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0" y="292085"/>
            <a:ext cx="11375535" cy="74924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74638" y="1211265"/>
            <a:ext cx="5486400" cy="1682066"/>
          </a:xfrm>
        </p:spPr>
        <p:txBody>
          <a:bodyPr>
            <a:spAutoFit/>
          </a:bodyPr>
          <a:lstStyle>
            <a:lvl1pPr marL="0" indent="0">
              <a:spcBef>
                <a:spcPts val="918"/>
              </a:spcBef>
              <a:buNone/>
              <a:defRPr sz="3001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00" spc="-39" baseline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</a:defRPr>
            </a:lvl2pPr>
            <a:lvl3pPr marL="178549" indent="0">
              <a:buNone/>
              <a:defRPr sz="1500" spc="-39" baseline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</a:defRPr>
            </a:lvl3pPr>
            <a:lvl4pPr marL="349808" indent="0">
              <a:buNone/>
              <a:defRPr sz="1350" spc="-39" baseline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</a:defRPr>
            </a:lvl4pPr>
            <a:lvl5pPr marL="530786" indent="0">
              <a:buNone/>
              <a:defRPr sz="1350" spc="-39" baseline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761040" y="1211265"/>
            <a:ext cx="5504575" cy="1709336"/>
          </a:xfrm>
        </p:spPr>
        <p:txBody>
          <a:bodyPr>
            <a:spAutoFit/>
          </a:bodyPr>
          <a:lstStyle>
            <a:lvl1pPr marL="0" indent="0">
              <a:spcBef>
                <a:spcPts val="918"/>
              </a:spcBef>
              <a:buNone/>
              <a:defRPr lang="en-US" sz="3001" kern="1200" spc="-53" baseline="0" dirty="0" smtClean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429" marR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00" kern="1200" spc="-39" baseline="0" dirty="0" smtClean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78549" marR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00" kern="1200" spc="-39" baseline="0" dirty="0" smtClean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352238" marR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350" kern="1200" spc="-39" baseline="0" dirty="0" smtClean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525927" marR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350" kern="1200" spc="-39" baseline="0" dirty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22743660"/>
      </p:ext>
    </p:extLst>
  </p:cSld>
  <p:clrMapOvr>
    <a:masterClrMapping/>
  </p:clrMapOvr>
  <p:transition>
    <p:fade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 defTabSz="69958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50" b="0" kern="1200" cap="none" spc="-76" baseline="0" dirty="0">
                <a:ln w="3175">
                  <a:noFill/>
                </a:ln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34520502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&amp; Small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74702" y="1211286"/>
            <a:ext cx="2560320" cy="2400657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buNone/>
              <a:defRPr sz="4000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621622" indent="0">
              <a:buNone/>
              <a:defRPr sz="2754" b="1"/>
            </a:lvl2pPr>
            <a:lvl3pPr marL="1243245" indent="0">
              <a:buNone/>
              <a:defRPr sz="2448" b="1"/>
            </a:lvl3pPr>
            <a:lvl4pPr marL="1864867" indent="0">
              <a:buNone/>
              <a:defRPr sz="2142" b="1"/>
            </a:lvl4pPr>
            <a:lvl5pPr marL="2486489" indent="0">
              <a:buNone/>
              <a:defRPr sz="2142" b="1"/>
            </a:lvl5pPr>
            <a:lvl6pPr marL="3108112" indent="0">
              <a:buNone/>
              <a:defRPr sz="2142" b="1"/>
            </a:lvl6pPr>
            <a:lvl7pPr marL="3729734" indent="0">
              <a:buNone/>
              <a:defRPr sz="2142" b="1"/>
            </a:lvl7pPr>
            <a:lvl8pPr marL="4351355" indent="0">
              <a:buNone/>
              <a:defRPr sz="2142" b="1"/>
            </a:lvl8pPr>
            <a:lvl9pPr marL="4972978" indent="0">
              <a:buNone/>
              <a:defRPr sz="2142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17872" y="1211287"/>
            <a:ext cx="9143966" cy="4571976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>
              <a:spcBef>
                <a:spcPts val="1224"/>
              </a:spcBef>
              <a:buNone/>
              <a:defRPr lang="en-US" sz="200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932433" indent="-388514">
              <a:defRPr lang="en-US" sz="214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932433" indent="-233108">
              <a:defRPr lang="en-US" sz="1938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1243245" indent="-233108">
              <a:defRPr lang="en-US" sz="163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476353" indent="-233108">
              <a:defRPr lang="en-US" sz="1632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2142"/>
            </a:lvl6pPr>
            <a:lvl7pPr>
              <a:defRPr sz="2142"/>
            </a:lvl7pPr>
            <a:lvl8pPr>
              <a:defRPr sz="2142"/>
            </a:lvl8pPr>
            <a:lvl9pPr>
              <a:defRPr sz="2142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456942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635556"/>
      </p:ext>
    </p:extLst>
  </p:cSld>
  <p:clrMapOvr>
    <a:masterClrMapping/>
  </p:clrMapOvr>
  <p:transition>
    <p:fade/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 userDrawn="1"/>
        </p:nvSpPr>
        <p:spPr>
          <a:xfrm>
            <a:off x="274640" y="314327"/>
            <a:ext cx="11375535" cy="946413"/>
          </a:xfrm>
          <a:prstGeom prst="rect">
            <a:avLst/>
          </a:prstGeom>
        </p:spPr>
        <p:txBody>
          <a:bodyPr lIns="109727" tIns="68579" rIns="109727" bIns="68579"/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2" baseline="0" dirty="0" smtClean="0">
                <a:ln w="3175">
                  <a:noFill/>
                </a:ln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Arial" charset="0"/>
              </a:defRPr>
            </a:lvl1pPr>
          </a:lstStyle>
          <a:p>
            <a:r>
              <a:rPr sz="4050">
                <a:gradFill>
                  <a:gsLst>
                    <a:gs pos="1250">
                      <a:srgbClr val="505050"/>
                    </a:gs>
                    <a:gs pos="100000">
                      <a:srgbClr val="505050"/>
                    </a:gs>
                  </a:gsLst>
                  <a:lin ang="5400000" scaled="0"/>
                </a:gradFill>
              </a:rPr>
              <a:t>Cloud, an ‘evolution’ for IT</a:t>
            </a:r>
          </a:p>
        </p:txBody>
      </p:sp>
    </p:spTree>
    <p:extLst>
      <p:ext uri="{BB962C8B-B14F-4D97-AF65-F5344CB8AC3E}">
        <p14:creationId xmlns:p14="http://schemas.microsoft.com/office/powerpoint/2010/main" val="2301840133"/>
      </p:ext>
    </p:extLst>
  </p:cSld>
  <p:clrMapOvr>
    <a:masterClrMapping/>
  </p:clrMapOvr>
  <p:transition>
    <p:fade/>
  </p:transition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11265"/>
            <a:ext cx="11378776" cy="1964579"/>
          </a:xfrm>
        </p:spPr>
        <p:txBody>
          <a:bodyPr>
            <a:spAutoFit/>
          </a:bodyPr>
          <a:lstStyle>
            <a:lvl1pPr marL="0" indent="0">
              <a:buNone/>
              <a:defRPr sz="2475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1pPr>
            <a:lvl2pPr marL="259927" indent="0">
              <a:buNone/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2pPr>
            <a:lvl3pPr marL="438475" indent="0">
              <a:buNone/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3pPr>
            <a:lvl4pPr marL="610951" indent="0">
              <a:buNone/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4pPr>
            <a:lvl5pPr marL="788284" indent="0">
              <a:buNone/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2601111"/>
      </p:ext>
    </p:extLst>
  </p:cSld>
  <p:clrMapOvr>
    <a:masterClrMapping/>
  </p:clrMapOvr>
  <p:transition>
    <p:fade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274638" y="296866"/>
            <a:ext cx="11378776" cy="749249"/>
          </a:xfrm>
        </p:spPr>
        <p:txBody>
          <a:bodyPr>
            <a:spAutoFit/>
          </a:bodyPr>
          <a:lstStyle>
            <a:lvl1pPr>
              <a:defRPr sz="4050" baseline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40" y="1211265"/>
            <a:ext cx="11375535" cy="1995577"/>
          </a:xfrm>
          <a:prstGeom prst="rect">
            <a:avLst/>
          </a:prstGeom>
        </p:spPr>
        <p:txBody>
          <a:bodyPr>
            <a:spAutoFit/>
          </a:bodyPr>
          <a:lstStyle>
            <a:lvl1pPr marL="262356" indent="-262356">
              <a:buClr>
                <a:srgbClr val="FFFFFF"/>
              </a:buClr>
              <a:buSzPct val="90000"/>
              <a:buFont typeface="Arial" pitchFamily="34" charset="0"/>
              <a:buChar char="•"/>
              <a:defRPr sz="27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80987" indent="-218631">
              <a:buClr>
                <a:srgbClr val="FFFFFF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699617" indent="-218631">
              <a:buClr>
                <a:srgbClr val="FFFFFF"/>
              </a:buClr>
              <a:buSzPct val="90000"/>
              <a:buFont typeface="Arial" pitchFamily="34" charset="0"/>
              <a:buChar char="•"/>
              <a:defRPr sz="21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874520" indent="-174905">
              <a:buClr>
                <a:srgbClr val="FFFFFF"/>
              </a:buClr>
              <a:buSzPct val="90000"/>
              <a:buFont typeface="Arial" pitchFamily="34" charset="0"/>
              <a:buChar char="•"/>
              <a:defRPr sz="18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049425" indent="-174905">
              <a:buClr>
                <a:srgbClr val="FFFFFF"/>
              </a:buClr>
              <a:buSzPct val="90000"/>
              <a:buFont typeface="Arial" pitchFamily="34" charset="0"/>
              <a:buChar char="•"/>
              <a:defRPr sz="15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3" y="6363077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2775" spc="-39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</p:spTree>
    <p:extLst>
      <p:ext uri="{BB962C8B-B14F-4D97-AF65-F5344CB8AC3E}">
        <p14:creationId xmlns:p14="http://schemas.microsoft.com/office/powerpoint/2010/main" val="258486093"/>
      </p:ext>
    </p:extLst>
  </p:cSld>
  <p:clrMapOvr>
    <a:masterClrMapping/>
  </p:clrMapOvr>
  <p:transition>
    <p:fade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05412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17944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Accent Color 2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54389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Color Layout 5">
    <p:bg>
      <p:bgPr>
        <a:solidFill>
          <a:srgbClr val="0018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070566"/>
      </p:ext>
    </p:extLst>
  </p:cSld>
  <p:clrMapOvr>
    <a:masterClrMapping/>
  </p:clrMapOvr>
  <p:transition>
    <p:fade/>
  </p:transition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m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ltGray">
          <a:xfrm>
            <a:off x="274704" y="1211287"/>
            <a:ext cx="10058335" cy="2743176"/>
          </a:xfrm>
          <a:prstGeom prst="rect">
            <a:avLst/>
          </a:prstGeom>
          <a:solidFill>
            <a:srgbClr val="00188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086" tIns="109669" rIns="137086" bIns="109669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99019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799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274641" y="1209975"/>
            <a:ext cx="10056812" cy="936000"/>
          </a:xfrm>
          <a:noFill/>
        </p:spPr>
        <p:txBody>
          <a:bodyPr tIns="91429" bIns="91429" anchor="t" anchorCtr="0"/>
          <a:lstStyle>
            <a:lvl1pPr>
              <a:defRPr sz="5398" spc="-75" baseline="0">
                <a:gradFill>
                  <a:gsLst>
                    <a:gs pos="5833">
                      <a:srgbClr val="FFFFFF"/>
                    </a:gs>
                    <a:gs pos="18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40" y="3954468"/>
            <a:ext cx="10058399" cy="1829593"/>
          </a:xfrm>
          <a:noFill/>
        </p:spPr>
        <p:txBody>
          <a:bodyPr lIns="182856" tIns="146286" rIns="182856" bIns="146286">
            <a:noAutofit/>
          </a:bodyPr>
          <a:lstStyle>
            <a:lvl1pPr marL="0" indent="0">
              <a:spcBef>
                <a:spcPts val="0"/>
              </a:spcBef>
              <a:buNone/>
              <a:defRPr sz="2623" spc="0" baseline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3044890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Title Accent Color 1">
    <p:bg>
      <p:bgPr>
        <a:solidFill>
          <a:srgbClr val="0018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0" y="2125666"/>
            <a:ext cx="11887200" cy="1102107"/>
          </a:xfrm>
          <a:noFill/>
        </p:spPr>
        <p:txBody>
          <a:bodyPr tIns="91429" bIns="91429" anchor="t" anchorCtr="0"/>
          <a:lstStyle>
            <a:lvl1pPr>
              <a:defRPr sz="6598" spc="-75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6513020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&amp; Small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74702" y="1211287"/>
            <a:ext cx="5852160" cy="1292662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buNone/>
              <a:defRPr sz="4000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621622" indent="0">
              <a:buNone/>
              <a:defRPr sz="2754" b="1"/>
            </a:lvl2pPr>
            <a:lvl3pPr marL="1243245" indent="0">
              <a:buNone/>
              <a:defRPr sz="2448" b="1"/>
            </a:lvl3pPr>
            <a:lvl4pPr marL="1864867" indent="0">
              <a:buNone/>
              <a:defRPr sz="2142" b="1"/>
            </a:lvl4pPr>
            <a:lvl5pPr marL="2486489" indent="0">
              <a:buNone/>
              <a:defRPr sz="2142" b="1"/>
            </a:lvl5pPr>
            <a:lvl6pPr marL="3108112" indent="0">
              <a:buNone/>
              <a:defRPr sz="2142" b="1"/>
            </a:lvl6pPr>
            <a:lvl7pPr marL="3729734" indent="0">
              <a:buNone/>
              <a:defRPr sz="2142" b="1"/>
            </a:lvl7pPr>
            <a:lvl8pPr marL="4351355" indent="0">
              <a:buNone/>
              <a:defRPr sz="2142" b="1"/>
            </a:lvl8pPr>
            <a:lvl9pPr marL="4972978" indent="0">
              <a:buNone/>
              <a:defRPr sz="2142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8236" y="1211287"/>
            <a:ext cx="5943601" cy="45719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1224"/>
              </a:spcBef>
              <a:buNone/>
              <a:defRPr lang="en-US" sz="200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932433" indent="-388514">
              <a:defRPr lang="en-US" sz="214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932433" indent="-233108">
              <a:defRPr lang="en-US" sz="1938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1243245" indent="-233108">
              <a:defRPr lang="en-US" sz="163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476353" indent="-233108">
              <a:defRPr lang="en-US" sz="1632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2142"/>
            </a:lvl6pPr>
            <a:lvl7pPr>
              <a:defRPr sz="2142"/>
            </a:lvl7pPr>
            <a:lvl8pPr>
              <a:defRPr sz="2142"/>
            </a:lvl8pPr>
            <a:lvl9pPr>
              <a:defRPr sz="214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28101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319"/>
            <a:ext cx="12436476" cy="6994844"/>
          </a:xfrm>
          <a:prstGeom prst="rect">
            <a:avLst/>
          </a:prstGeom>
        </p:spPr>
      </p:pic>
      <p:grpSp>
        <p:nvGrpSpPr>
          <p:cNvPr id="9" name="Group 8"/>
          <p:cNvGrpSpPr/>
          <p:nvPr userDrawn="1"/>
        </p:nvGrpSpPr>
        <p:grpSpPr bwMode="gray">
          <a:xfrm>
            <a:off x="274638" y="2125663"/>
            <a:ext cx="4572000" cy="4572000"/>
            <a:chOff x="274638" y="2125663"/>
            <a:chExt cx="4572000" cy="4572000"/>
          </a:xfrm>
        </p:grpSpPr>
        <p:sp>
          <p:nvSpPr>
            <p:cNvPr id="10" name="Rectangle 9"/>
            <p:cNvSpPr/>
            <p:nvPr userDrawn="1"/>
          </p:nvSpPr>
          <p:spPr bwMode="gray">
            <a:xfrm>
              <a:off x="274638" y="2125663"/>
              <a:ext cx="4572000" cy="4572000"/>
            </a:xfrm>
            <a:prstGeom prst="rect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9909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1836" dirty="0" err="1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pic>
          <p:nvPicPr>
            <p:cNvPr id="11" name="Picture 10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477295" y="2857189"/>
              <a:ext cx="3590428" cy="3657600"/>
            </a:xfrm>
            <a:prstGeom prst="rect">
              <a:avLst/>
            </a:prstGeom>
          </p:spPr>
        </p:pic>
      </p:grp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0426345" y="490364"/>
            <a:ext cx="1552931" cy="332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34995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1" pos="288">
          <p15:clr>
            <a:srgbClr val="C35EA4"/>
          </p15:clr>
        </p15:guide>
        <p15:guide id="2" pos="7546">
          <p15:clr>
            <a:srgbClr val="C35EA4"/>
          </p15:clr>
        </p15:guide>
        <p15:guide id="3" orient="horz" pos="302">
          <p15:clr>
            <a:srgbClr val="C35EA4"/>
          </p15:clr>
        </p15:guide>
        <p15:guide id="4" orient="horz" pos="4104">
          <p15:clr>
            <a:srgbClr val="C35EA4"/>
          </p15:clr>
        </p15:guide>
      </p15:sldGuideLst>
    </p:ext>
  </p:extLs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436475" cy="6994525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 bwMode="gray">
          <a:xfrm>
            <a:off x="274639" y="3055303"/>
            <a:ext cx="6400799" cy="3657600"/>
          </a:xfrm>
          <a:prstGeom prst="rect">
            <a:avLst/>
          </a:prstGeom>
          <a:solidFill>
            <a:srgbClr val="442359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03" tIns="109682" rIns="137103" bIns="10968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9909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36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ltGray">
          <a:xfrm>
            <a:off x="273051" y="3040066"/>
            <a:ext cx="6402389" cy="2103119"/>
          </a:xfrm>
          <a:noFill/>
        </p:spPr>
        <p:txBody>
          <a:bodyPr vert="horz" wrap="square" lIns="143408" tIns="89631" rIns="143408" bIns="89631" rtlCol="0" anchor="t" anchorCtr="0">
            <a:noAutofit/>
          </a:bodyPr>
          <a:lstStyle>
            <a:lvl1pPr>
              <a:defRPr lang="en-US" sz="4512" spc="-75" baseline="0" dirty="0">
                <a:gradFill>
                  <a:gsLst>
                    <a:gs pos="5833">
                      <a:srgbClr val="FFFFFF"/>
                    </a:gs>
                    <a:gs pos="18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pPr lvl="0"/>
            <a:r>
              <a:rPr lang="en-US" dirty="0"/>
              <a:t>Presentation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 hasCustomPrompt="1"/>
          </p:nvPr>
        </p:nvSpPr>
        <p:spPr bwMode="ltGray">
          <a:xfrm>
            <a:off x="274639" y="5143184"/>
            <a:ext cx="6400799" cy="1554478"/>
          </a:xfrm>
        </p:spPr>
        <p:txBody>
          <a:bodyPr tIns="107556" bIns="107556">
            <a:noAutofit/>
          </a:bodyPr>
          <a:lstStyle>
            <a:lvl1pPr marL="0" indent="0">
              <a:spcBef>
                <a:spcPts val="0"/>
              </a:spcBef>
              <a:buNone/>
              <a:defRPr sz="2371">
                <a:gradFill>
                  <a:gsLst>
                    <a:gs pos="1250">
                      <a:srgbClr val="FFFFFF"/>
                    </a:gs>
                    <a:gs pos="99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72698" y="482457"/>
            <a:ext cx="1552931" cy="332660"/>
          </a:xfrm>
          <a:prstGeom prst="rect">
            <a:avLst/>
          </a:prstGeom>
        </p:spPr>
      </p:pic>
      <p:grpSp>
        <p:nvGrpSpPr>
          <p:cNvPr id="10" name="Group 9"/>
          <p:cNvGrpSpPr/>
          <p:nvPr userDrawn="1"/>
        </p:nvGrpSpPr>
        <p:grpSpPr bwMode="gray">
          <a:xfrm>
            <a:off x="6675438" y="3969703"/>
            <a:ext cx="2743201" cy="2743200"/>
            <a:chOff x="274638" y="2125663"/>
            <a:chExt cx="4572000" cy="4572000"/>
          </a:xfrm>
        </p:grpSpPr>
        <p:sp>
          <p:nvSpPr>
            <p:cNvPr id="12" name="Rectangle 11"/>
            <p:cNvSpPr/>
            <p:nvPr userDrawn="1"/>
          </p:nvSpPr>
          <p:spPr bwMode="gray">
            <a:xfrm>
              <a:off x="274638" y="2125663"/>
              <a:ext cx="4572000" cy="4572000"/>
            </a:xfrm>
            <a:prstGeom prst="rect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9909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1836" dirty="0" err="1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pic>
          <p:nvPicPr>
            <p:cNvPr id="13" name="Picture 12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578908" y="3015191"/>
              <a:ext cx="3607150" cy="3352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01293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0"/>
            <a:ext cx="12436476" cy="6994525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 bwMode="auto">
          <a:xfrm>
            <a:off x="4846638" y="1209977"/>
            <a:ext cx="7315200" cy="4573290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03" tIns="109682" rIns="137103" bIns="10968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9909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36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274701" y="1211287"/>
            <a:ext cx="10058337" cy="2743176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03" tIns="109682" rIns="137103" bIns="10968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9909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36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846640" y="1209973"/>
            <a:ext cx="7313611" cy="2751698"/>
          </a:xfrm>
          <a:noFill/>
        </p:spPr>
        <p:txBody>
          <a:bodyPr tIns="89631" bIns="89631" anchor="t" anchorCtr="0"/>
          <a:lstStyle>
            <a:lvl1pPr>
              <a:defRPr sz="5430" spc="-75" baseline="0">
                <a:gradFill>
                  <a:gsLst>
                    <a:gs pos="91241">
                      <a:schemeClr val="tx1"/>
                    </a:gs>
                    <a:gs pos="57000">
                      <a:schemeClr val="tx1"/>
                    </a:gs>
                    <a:gs pos="18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4847074" y="3954467"/>
            <a:ext cx="7314768" cy="1829593"/>
          </a:xfrm>
          <a:noFill/>
        </p:spPr>
        <p:txBody>
          <a:bodyPr lIns="179261" tIns="143408" rIns="179261" bIns="143408">
            <a:noAutofit/>
          </a:bodyPr>
          <a:lstStyle>
            <a:lvl1pPr marL="0" indent="0">
              <a:spcBef>
                <a:spcPts val="0"/>
              </a:spcBef>
              <a:buNone/>
              <a:defRPr sz="2677" spc="0" baseline="0">
                <a:gradFill>
                  <a:gsLst>
                    <a:gs pos="91241">
                      <a:schemeClr val="tx1"/>
                    </a:gs>
                    <a:gs pos="57000">
                      <a:schemeClr val="tx1"/>
                    </a:gs>
                    <a:gs pos="18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26018136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0"/>
            <a:ext cx="12436476" cy="6994525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 bwMode="auto">
          <a:xfrm>
            <a:off x="4846638" y="1209977"/>
            <a:ext cx="7315200" cy="4573290"/>
          </a:xfrm>
          <a:prstGeom prst="rect">
            <a:avLst/>
          </a:prstGeom>
          <a:solidFill>
            <a:srgbClr val="442359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03" tIns="109682" rIns="137103" bIns="10968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9909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36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274701" y="1211287"/>
            <a:ext cx="10058337" cy="2743176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03" tIns="109682" rIns="137103" bIns="10968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9909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36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846642" y="1209977"/>
            <a:ext cx="7315198" cy="4573290"/>
          </a:xfrm>
          <a:noFill/>
        </p:spPr>
        <p:txBody>
          <a:bodyPr tIns="89631" bIns="89631" anchor="t" anchorCtr="0"/>
          <a:lstStyle>
            <a:lvl1pPr>
              <a:defRPr sz="5430" spc="-75" baseline="0">
                <a:gradFill>
                  <a:gsLst>
                    <a:gs pos="91241">
                      <a:schemeClr val="tx1"/>
                    </a:gs>
                    <a:gs pos="57000">
                      <a:schemeClr val="tx1"/>
                    </a:gs>
                    <a:gs pos="18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20801452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1" y="2125666"/>
            <a:ext cx="11887200" cy="1831975"/>
          </a:xfrm>
          <a:noFill/>
        </p:spPr>
        <p:txBody>
          <a:bodyPr tIns="89631" bIns="89631" anchor="t" anchorCtr="0"/>
          <a:lstStyle>
            <a:lvl1pPr>
              <a:defRPr sz="6577" spc="-75" baseline="0">
                <a:gradFill>
                  <a:gsLst>
                    <a:gs pos="91241">
                      <a:schemeClr val="tx1"/>
                    </a:gs>
                    <a:gs pos="57000">
                      <a:schemeClr val="tx1"/>
                    </a:gs>
                    <a:gs pos="18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6325437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2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1" y="2125666"/>
            <a:ext cx="11887200" cy="1831975"/>
          </a:xfrm>
          <a:noFill/>
        </p:spPr>
        <p:txBody>
          <a:bodyPr tIns="89631" bIns="89631" anchor="t" anchorCtr="0"/>
          <a:lstStyle>
            <a:lvl1pPr algn="l" defTabSz="69929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6577" b="0" kern="1200" cap="none" spc="-75" baseline="0" dirty="0">
                <a:ln w="3175">
                  <a:noFill/>
                </a:ln>
                <a:gradFill>
                  <a:gsLst>
                    <a:gs pos="91241">
                      <a:schemeClr val="tx1"/>
                    </a:gs>
                    <a:gs pos="57000">
                      <a:schemeClr val="tx1"/>
                    </a:gs>
                    <a:gs pos="18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6385997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3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1" y="2125666"/>
            <a:ext cx="11887200" cy="1831975"/>
          </a:xfrm>
          <a:noFill/>
        </p:spPr>
        <p:txBody>
          <a:bodyPr tIns="89631" bIns="89631" anchor="t" anchorCtr="0"/>
          <a:lstStyle>
            <a:lvl1pPr algn="l" defTabSz="69929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6577" b="0" kern="1200" cap="none" spc="-75" baseline="0" dirty="0">
                <a:ln w="3175">
                  <a:noFill/>
                </a:ln>
                <a:gradFill>
                  <a:gsLst>
                    <a:gs pos="91241">
                      <a:schemeClr val="tx1"/>
                    </a:gs>
                    <a:gs pos="57000">
                      <a:schemeClr val="tx1"/>
                    </a:gs>
                    <a:gs pos="18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38046827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74639" y="1212853"/>
            <a:ext cx="11889564" cy="1581896"/>
          </a:xfrm>
        </p:spPr>
        <p:txBody>
          <a:bodyPr/>
          <a:lstStyle>
            <a:lvl1pPr marL="0" indent="0">
              <a:buNone/>
              <a:defRPr/>
            </a:lvl1pPr>
            <a:lvl2pPr marL="21423" indent="0">
              <a:buNone/>
              <a:defRPr sz="1530"/>
            </a:lvl2pPr>
            <a:lvl3pPr marL="167815" indent="0">
              <a:buNone/>
              <a:defRPr sz="1530"/>
            </a:lvl3pPr>
            <a:lvl4pPr marL="357054" indent="0">
              <a:buNone/>
              <a:defRPr sz="1377"/>
            </a:lvl4pPr>
            <a:lvl5pPr marL="554623" indent="0">
              <a:buNone/>
              <a:defRPr sz="1377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4110462"/>
      </p:ext>
    </p:extLst>
  </p:cSld>
  <p:clrMapOvr>
    <a:masterClrMapping/>
  </p:clrMapOvr>
  <p:transition>
    <p:fade/>
  </p:transition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lor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74639" y="1212853"/>
            <a:ext cx="11889564" cy="1581896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2920">
                      <a:schemeClr val="tx2"/>
                    </a:gs>
                    <a:gs pos="39000">
                      <a:schemeClr val="tx2"/>
                    </a:gs>
                  </a:gsLst>
                  <a:lin ang="5400000" scaled="0"/>
                </a:gradFill>
              </a:defRPr>
            </a:lvl1pPr>
            <a:lvl2pPr marL="21423" indent="0">
              <a:buNone/>
              <a:defRPr sz="1530"/>
            </a:lvl2pPr>
            <a:lvl3pPr marL="167815" indent="0">
              <a:buNone/>
              <a:defRPr sz="1530"/>
            </a:lvl3pPr>
            <a:lvl4pPr marL="357054" indent="0">
              <a:buNone/>
              <a:defRPr sz="1377"/>
            </a:lvl4pPr>
            <a:lvl5pPr marL="554623" indent="0">
              <a:buNone/>
              <a:defRPr sz="1377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37634989"/>
      </p:ext>
    </p:extLst>
  </p:cSld>
  <p:clrMapOvr>
    <a:masterClrMapping/>
  </p:clrMapOvr>
  <p:transition>
    <p:fade/>
  </p:transition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1" y="1212854"/>
            <a:ext cx="11887200" cy="1737279"/>
          </a:xfrm>
        </p:spPr>
        <p:txBody>
          <a:bodyPr>
            <a:spAutoFit/>
          </a:bodyPr>
          <a:lstStyle>
            <a:lvl3pPr>
              <a:defRPr sz="1836"/>
            </a:lvl3pPr>
            <a:lvl4pPr>
              <a:defRPr sz="1530"/>
            </a:lvl4pPr>
            <a:lvl5pPr>
              <a:defRPr sz="153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97312847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/Phot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580" y="1211287"/>
            <a:ext cx="5669280" cy="1314847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buNone/>
              <a:defRPr sz="4080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621622" indent="0">
              <a:buNone/>
              <a:defRPr sz="2754" b="1"/>
            </a:lvl2pPr>
            <a:lvl3pPr marL="1243245" indent="0">
              <a:buNone/>
              <a:defRPr sz="2448" b="1"/>
            </a:lvl3pPr>
            <a:lvl4pPr marL="1864867" indent="0">
              <a:buNone/>
              <a:defRPr sz="2142" b="1"/>
            </a:lvl4pPr>
            <a:lvl5pPr marL="2486489" indent="0">
              <a:buNone/>
              <a:defRPr sz="2142" b="1"/>
            </a:lvl5pPr>
            <a:lvl6pPr marL="3108112" indent="0">
              <a:buNone/>
              <a:defRPr sz="2142" b="1"/>
            </a:lvl6pPr>
            <a:lvl7pPr marL="3729734" indent="0">
              <a:buNone/>
              <a:defRPr sz="2142" b="1"/>
            </a:lvl7pPr>
            <a:lvl8pPr marL="4351355" indent="0">
              <a:buNone/>
              <a:defRPr sz="2142" b="1"/>
            </a:lvl8pPr>
            <a:lvl9pPr marL="4972978" indent="0">
              <a:buNone/>
              <a:defRPr sz="2142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457580" y="2582872"/>
            <a:ext cx="5669280" cy="347472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1224"/>
              </a:spcBef>
              <a:buFont typeface="Arial" pitchFamily="34" charset="0"/>
              <a:buNone/>
              <a:defRPr lang="en-US" sz="204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932433" indent="-388514">
              <a:defRPr lang="en-US" sz="214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932433" indent="-233108">
              <a:defRPr lang="en-US" sz="1938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1243245" indent="-233108">
              <a:defRPr lang="en-US" sz="163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476353" indent="-233108">
              <a:defRPr lang="en-US" sz="1632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2142"/>
            </a:lvl6pPr>
            <a:lvl7pPr>
              <a:defRPr sz="2142"/>
            </a:lvl7pPr>
            <a:lvl8pPr>
              <a:defRPr sz="2142"/>
            </a:lvl8pPr>
            <a:lvl9pPr>
              <a:defRPr sz="2142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6334860" y="0"/>
            <a:ext cx="6101615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62512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-color 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1" y="1212854"/>
            <a:ext cx="11887200" cy="1737279"/>
          </a:xfrm>
        </p:spPr>
        <p:txBody>
          <a:bodyPr>
            <a:spAutoFit/>
          </a:bodyPr>
          <a:lstStyle>
            <a:lvl1pPr>
              <a:buClr>
                <a:schemeClr val="tx2"/>
              </a:buClr>
              <a:defRPr>
                <a:gradFill>
                  <a:gsLst>
                    <a:gs pos="13869">
                      <a:schemeClr val="tx2"/>
                    </a:gs>
                    <a:gs pos="42000">
                      <a:schemeClr val="tx2"/>
                    </a:gs>
                  </a:gsLst>
                  <a:lin ang="5400000" scaled="0"/>
                </a:gradFill>
              </a:defRPr>
            </a:lvl1pPr>
            <a:lvl3pPr>
              <a:defRPr sz="1836"/>
            </a:lvl3pPr>
            <a:lvl4pPr>
              <a:defRPr sz="1530"/>
            </a:lvl4pPr>
            <a:lvl5pPr>
              <a:defRPr sz="153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10960580"/>
      </p:ext>
    </p:extLst>
  </p:cSld>
  <p:clrMapOvr>
    <a:masterClrMapping/>
  </p:clrMapOvr>
  <p:transition>
    <p:fade/>
  </p:transition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2" y="1212851"/>
            <a:ext cx="5486399" cy="1591313"/>
          </a:xfrm>
        </p:spPr>
        <p:txBody>
          <a:bodyPr wrap="square">
            <a:spAutoFit/>
          </a:bodyPr>
          <a:lstStyle>
            <a:lvl1pPr marL="0" indent="0">
              <a:spcBef>
                <a:spcPts val="918"/>
              </a:spcBef>
              <a:buClr>
                <a:schemeClr val="tx1"/>
              </a:buClr>
              <a:buFont typeface="Wingdings" pitchFamily="2" charset="2"/>
              <a:buNone/>
              <a:defRPr sz="2677"/>
            </a:lvl1pPr>
            <a:lvl2pPr marL="0" indent="0">
              <a:buNone/>
              <a:defRPr sz="1530"/>
            </a:lvl2pPr>
            <a:lvl3pPr marL="173765" indent="0">
              <a:buNone/>
              <a:tabLst/>
              <a:defRPr sz="1530"/>
            </a:lvl3pPr>
            <a:lvl4pPr marL="345151" indent="0">
              <a:buNone/>
              <a:defRPr/>
            </a:lvl4pPr>
            <a:lvl5pPr marL="514157" indent="0">
              <a:buNone/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40" y="1212851"/>
            <a:ext cx="5486399" cy="1591313"/>
          </a:xfrm>
        </p:spPr>
        <p:txBody>
          <a:bodyPr wrap="square">
            <a:spAutoFit/>
          </a:bodyPr>
          <a:lstStyle>
            <a:lvl1pPr marL="0" indent="0">
              <a:spcBef>
                <a:spcPts val="918"/>
              </a:spcBef>
              <a:buClr>
                <a:schemeClr val="tx1"/>
              </a:buClr>
              <a:buFont typeface="Wingdings" pitchFamily="2" charset="2"/>
              <a:buNone/>
              <a:defRPr sz="2677"/>
            </a:lvl1pPr>
            <a:lvl2pPr marL="0" indent="0">
              <a:buNone/>
              <a:defRPr sz="1530"/>
            </a:lvl2pPr>
            <a:lvl3pPr marL="173765" indent="0">
              <a:buNone/>
              <a:tabLst/>
              <a:defRPr sz="1530"/>
            </a:lvl3pPr>
            <a:lvl4pPr marL="345151" indent="0">
              <a:buNone/>
              <a:defRPr/>
            </a:lvl4pPr>
            <a:lvl5pPr marL="514157" indent="0">
              <a:buNone/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617255"/>
      </p:ext>
    </p:extLst>
  </p:cSld>
  <p:clrMapOvr>
    <a:masterClrMapping/>
  </p:clrMapOvr>
  <p:transition>
    <p:fade/>
  </p:transition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2-color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2" y="1212851"/>
            <a:ext cx="5486399" cy="1591313"/>
          </a:xfrm>
        </p:spPr>
        <p:txBody>
          <a:bodyPr wrap="square">
            <a:spAutoFit/>
          </a:bodyPr>
          <a:lstStyle>
            <a:lvl1pPr marL="0" indent="0">
              <a:spcBef>
                <a:spcPts val="918"/>
              </a:spcBef>
              <a:buClr>
                <a:schemeClr val="tx1"/>
              </a:buClr>
              <a:buFont typeface="Wingdings" pitchFamily="2" charset="2"/>
              <a:buNone/>
              <a:defRPr sz="2677">
                <a:gradFill>
                  <a:gsLst>
                    <a:gs pos="5109">
                      <a:schemeClr val="tx2"/>
                    </a:gs>
                    <a:gs pos="25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1530"/>
            </a:lvl2pPr>
            <a:lvl3pPr marL="173765" indent="0">
              <a:buNone/>
              <a:tabLst/>
              <a:defRPr sz="1530"/>
            </a:lvl3pPr>
            <a:lvl4pPr marL="345151" indent="0">
              <a:buNone/>
              <a:defRPr/>
            </a:lvl4pPr>
            <a:lvl5pPr marL="514157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40" y="1212851"/>
            <a:ext cx="5486399" cy="1591313"/>
          </a:xfrm>
        </p:spPr>
        <p:txBody>
          <a:bodyPr wrap="square">
            <a:spAutoFit/>
          </a:bodyPr>
          <a:lstStyle>
            <a:lvl1pPr marL="0" indent="0">
              <a:spcBef>
                <a:spcPts val="918"/>
              </a:spcBef>
              <a:buClr>
                <a:schemeClr val="tx1"/>
              </a:buClr>
              <a:buFont typeface="Wingdings" pitchFamily="2" charset="2"/>
              <a:buNone/>
              <a:defRPr sz="2677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1530"/>
            </a:lvl2pPr>
            <a:lvl3pPr marL="173765" indent="0">
              <a:buNone/>
              <a:tabLst/>
              <a:defRPr sz="1530"/>
            </a:lvl3pPr>
            <a:lvl4pPr marL="345151" indent="0">
              <a:buNone/>
              <a:defRPr/>
            </a:lvl4pPr>
            <a:lvl5pPr marL="514157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45392958"/>
      </p:ext>
    </p:extLst>
  </p:cSld>
  <p:clrMapOvr>
    <a:masterClrMapping/>
  </p:clrMapOvr>
  <p:transition>
    <p:fade/>
  </p:transition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2" y="1212850"/>
            <a:ext cx="5486399" cy="1643108"/>
          </a:xfrm>
        </p:spPr>
        <p:txBody>
          <a:bodyPr wrap="square">
            <a:spAutoFit/>
          </a:bodyPr>
          <a:lstStyle>
            <a:lvl1pPr marL="215422" indent="-215422">
              <a:spcBef>
                <a:spcPts val="918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2677"/>
            </a:lvl1pPr>
            <a:lvl2pPr marL="398225" indent="-174830">
              <a:defRPr sz="1836"/>
            </a:lvl2pPr>
            <a:lvl3pPr marL="524491" indent="-126266">
              <a:tabLst/>
              <a:defRPr sz="1530"/>
            </a:lvl3pPr>
            <a:lvl4pPr marL="660470" indent="-135979">
              <a:defRPr/>
            </a:lvl4pPr>
            <a:lvl5pPr marL="786737" indent="-126266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40" y="1212850"/>
            <a:ext cx="5486399" cy="1643108"/>
          </a:xfrm>
        </p:spPr>
        <p:txBody>
          <a:bodyPr wrap="square">
            <a:spAutoFit/>
          </a:bodyPr>
          <a:lstStyle>
            <a:lvl1pPr marL="215422" indent="-215422">
              <a:spcBef>
                <a:spcPts val="918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2677"/>
            </a:lvl1pPr>
            <a:lvl2pPr marL="398225" indent="-174830">
              <a:defRPr sz="1836"/>
            </a:lvl2pPr>
            <a:lvl3pPr marL="524491" indent="-126266">
              <a:tabLst/>
              <a:defRPr sz="1530"/>
            </a:lvl3pPr>
            <a:lvl4pPr marL="660470" indent="-135979">
              <a:defRPr/>
            </a:lvl4pPr>
            <a:lvl5pPr marL="786737" indent="-126266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17488705"/>
      </p:ext>
    </p:extLst>
  </p:cSld>
  <p:clrMapOvr>
    <a:masterClrMapping/>
  </p:clrMapOvr>
  <p:transition>
    <p:fade/>
  </p:transition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2-color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2" y="1212852"/>
            <a:ext cx="5486399" cy="1643108"/>
          </a:xfrm>
        </p:spPr>
        <p:txBody>
          <a:bodyPr wrap="square">
            <a:spAutoFit/>
          </a:bodyPr>
          <a:lstStyle>
            <a:lvl1pPr marL="215422" indent="-215422">
              <a:spcBef>
                <a:spcPts val="918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2677">
                <a:gradFill>
                  <a:gsLst>
                    <a:gs pos="5109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  <a:lvl2pPr marL="398225" indent="-174830">
              <a:defRPr sz="1836"/>
            </a:lvl2pPr>
            <a:lvl3pPr marL="524491" indent="-126266">
              <a:tabLst/>
              <a:defRPr sz="1530"/>
            </a:lvl3pPr>
            <a:lvl4pPr marL="660470" indent="-135979">
              <a:defRPr/>
            </a:lvl4pPr>
            <a:lvl5pPr marL="786737" indent="-126266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40" y="1212852"/>
            <a:ext cx="5486399" cy="1643108"/>
          </a:xfrm>
        </p:spPr>
        <p:txBody>
          <a:bodyPr wrap="square">
            <a:spAutoFit/>
          </a:bodyPr>
          <a:lstStyle>
            <a:lvl1pPr marL="215422" indent="-215422">
              <a:spcBef>
                <a:spcPts val="918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2677">
                <a:gradFill>
                  <a:gsLst>
                    <a:gs pos="5109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  <a:lvl2pPr marL="398225" indent="-174830">
              <a:defRPr sz="1836"/>
            </a:lvl2pPr>
            <a:lvl3pPr marL="524491" indent="-126266">
              <a:tabLst/>
              <a:defRPr sz="1530"/>
            </a:lvl3pPr>
            <a:lvl4pPr marL="660470" indent="-135979">
              <a:defRPr/>
            </a:lvl4pPr>
            <a:lvl5pPr marL="786737" indent="-126266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6830672"/>
      </p:ext>
    </p:extLst>
  </p:cSld>
  <p:clrMapOvr>
    <a:masterClrMapping/>
  </p:clrMapOvr>
  <p:transition>
    <p:fade/>
  </p:transition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82589717"/>
      </p:ext>
    </p:extLst>
  </p:cSld>
  <p:clrMapOvr>
    <a:masterClrMapping/>
  </p:clrMapOvr>
  <p:transition>
    <p:fade/>
  </p:transition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Idea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6" y="1211267"/>
            <a:ext cx="11889564" cy="917575"/>
          </a:xfrm>
        </p:spPr>
        <p:txBody>
          <a:bodyPr/>
          <a:lstStyle>
            <a:lvl1pPr>
              <a:defRPr sz="5430" baseline="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74051088"/>
      </p:ext>
    </p:extLst>
  </p:cSld>
  <p:clrMapOvr>
    <a:masterClrMapping/>
  </p:clrMapOvr>
  <p:transition>
    <p:fade/>
  </p:transition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c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3227" y="2125664"/>
            <a:ext cx="8219813" cy="1828800"/>
          </a:xfrm>
        </p:spPr>
        <p:txBody>
          <a:bodyPr/>
          <a:lstStyle>
            <a:lvl1pPr>
              <a:defRPr sz="4512" baseline="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59208793"/>
      </p:ext>
    </p:extLst>
  </p:cSld>
  <p:clrMapOvr>
    <a:masterClrMapping/>
  </p:clrMapOvr>
  <p:transition>
    <p:fade/>
  </p:transition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act Layout_Accent Color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3227" y="2125664"/>
            <a:ext cx="8219813" cy="1828800"/>
          </a:xfrm>
        </p:spPr>
        <p:txBody>
          <a:bodyPr/>
          <a:lstStyle>
            <a:lvl1pPr>
              <a:defRPr sz="4512" baseline="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503071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1189038" y="1201810"/>
            <a:ext cx="10058399" cy="917575"/>
          </a:xfrm>
        </p:spPr>
        <p:txBody>
          <a:bodyPr/>
          <a:lstStyle>
            <a:lvl1pPr marL="174957" indent="-174957">
              <a:defRPr sz="4512" baseline="0"/>
            </a:lvl1pPr>
          </a:lstStyle>
          <a:p>
            <a:r>
              <a:rPr lang="en-US" dirty="0"/>
              <a:t>“Sample quote goes here. Design is easier than it looks, and more important than it seems.”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761038" y="5126040"/>
            <a:ext cx="5486400" cy="841476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371" baseline="0">
                <a:latin typeface="+mj-lt"/>
              </a:defRPr>
            </a:lvl1pPr>
          </a:lstStyle>
          <a:p>
            <a:pPr lvl="0"/>
            <a:r>
              <a:rPr lang="en-US" dirty="0"/>
              <a:t>Author Name</a:t>
            </a:r>
          </a:p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3008995837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/Phot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400800" y="1211287"/>
            <a:ext cx="5760720" cy="12019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4080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621622" indent="0">
              <a:buNone/>
              <a:defRPr sz="2754" b="1"/>
            </a:lvl2pPr>
            <a:lvl3pPr marL="1243245" indent="0">
              <a:buNone/>
              <a:defRPr sz="2448" b="1"/>
            </a:lvl3pPr>
            <a:lvl4pPr marL="1864867" indent="0">
              <a:buNone/>
              <a:defRPr sz="2142" b="1"/>
            </a:lvl4pPr>
            <a:lvl5pPr marL="2486489" indent="0">
              <a:buNone/>
              <a:defRPr sz="2142" b="1"/>
            </a:lvl5pPr>
            <a:lvl6pPr marL="3108112" indent="0">
              <a:buNone/>
              <a:defRPr sz="2142" b="1"/>
            </a:lvl6pPr>
            <a:lvl7pPr marL="3729734" indent="0">
              <a:buNone/>
              <a:defRPr sz="2142" b="1"/>
            </a:lvl7pPr>
            <a:lvl8pPr marL="4351355" indent="0">
              <a:buNone/>
              <a:defRPr sz="2142" b="1"/>
            </a:lvl8pPr>
            <a:lvl9pPr marL="4972978" indent="0">
              <a:buNone/>
              <a:defRPr sz="2142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6400800" y="2582871"/>
            <a:ext cx="5760720" cy="347472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1224"/>
              </a:spcBef>
              <a:buFont typeface="Arial" pitchFamily="34" charset="0"/>
              <a:buNone/>
              <a:defRPr lang="en-US" sz="204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932433" indent="-388514">
              <a:defRPr lang="en-US" sz="214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932433" indent="-233108">
              <a:defRPr lang="en-US" sz="1938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1243245" indent="-233108">
              <a:defRPr lang="en-US" sz="163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476353" indent="-233108">
              <a:defRPr lang="en-US" sz="1632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2142"/>
            </a:lvl6pPr>
            <a:lvl7pPr>
              <a:defRPr sz="2142"/>
            </a:lvl7pPr>
            <a:lvl8pPr>
              <a:defRPr sz="2142"/>
            </a:lvl8pPr>
            <a:lvl9pPr>
              <a:defRPr sz="214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6101615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389973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Layout_Accent Color 1"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1189038" y="2125667"/>
            <a:ext cx="10058399" cy="917575"/>
          </a:xfrm>
        </p:spPr>
        <p:txBody>
          <a:bodyPr/>
          <a:lstStyle>
            <a:lvl1pPr marL="211852" indent="-211852">
              <a:tabLst>
                <a:tab pos="211852" algn="l"/>
              </a:tabLst>
              <a:defRPr sz="4512" baseline="0"/>
            </a:lvl1pPr>
          </a:lstStyle>
          <a:p>
            <a:r>
              <a:rPr lang="en-US" dirty="0"/>
              <a:t>“	Add a quote here. Design is easier than it looks, and more important than it seems.”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761038" y="4868849"/>
            <a:ext cx="5486400" cy="841476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371" baseline="0">
                <a:latin typeface="+mj-lt"/>
              </a:defRPr>
            </a:lvl1pPr>
          </a:lstStyle>
          <a:p>
            <a:pPr lvl="0"/>
            <a:r>
              <a:rPr lang="en-US" dirty="0"/>
              <a:t>Author’s Name</a:t>
            </a:r>
          </a:p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8867952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Idea &amp; 3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82579" y="2430465"/>
            <a:ext cx="11887200" cy="745997"/>
          </a:xfrm>
        </p:spPr>
        <p:txBody>
          <a:bodyPr/>
          <a:lstStyle>
            <a:lvl1pPr marL="0" indent="0">
              <a:buNone/>
              <a:defRPr sz="4053">
                <a:gradFill>
                  <a:gsLst>
                    <a:gs pos="3333">
                      <a:schemeClr val="tx1"/>
                    </a:gs>
                    <a:gs pos="39000">
                      <a:schemeClr val="tx1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1530"/>
            </a:lvl2pPr>
            <a:lvl3pPr marL="171386" indent="0">
              <a:buNone/>
              <a:defRPr/>
            </a:lvl3pPr>
            <a:lvl4pPr marL="342771" indent="0">
              <a:buNone/>
              <a:defRPr/>
            </a:lvl4pPr>
            <a:lvl5pPr marL="514157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82576" y="1211267"/>
            <a:ext cx="11889564" cy="917575"/>
          </a:xfrm>
        </p:spPr>
        <p:txBody>
          <a:bodyPr/>
          <a:lstStyle>
            <a:lvl1pPr>
              <a:defRPr sz="543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62851033"/>
      </p:ext>
    </p:extLst>
  </p:cSld>
  <p:clrMapOvr>
    <a:masterClrMapping/>
  </p:clrMapOvr>
  <p:transition>
    <p:fade/>
  </p:transition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-50 Right Photo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2" y="1241426"/>
            <a:ext cx="5486399" cy="1798637"/>
          </a:xfrm>
        </p:spPr>
        <p:txBody>
          <a:bodyPr/>
          <a:lstStyle>
            <a:lvl1pPr>
              <a:defRPr sz="4971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50/50 Photo Layout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6219826" y="0"/>
            <a:ext cx="6216650" cy="6992587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tIns="537782" anchor="ctr" anchorCtr="0">
            <a:noAutofit/>
          </a:bodyPr>
          <a:lstStyle>
            <a:lvl1pPr marL="0" indent="0" algn="ctr">
              <a:buNone/>
              <a:defRPr sz="1224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869790"/>
      </p:ext>
    </p:extLst>
  </p:cSld>
  <p:clrMapOvr>
    <a:masterClrMapping/>
  </p:clrMapOvr>
  <p:transition>
    <p:fade/>
  </p:transition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-50 Left Photo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5440" y="1241430"/>
            <a:ext cx="5486399" cy="917575"/>
          </a:xfrm>
        </p:spPr>
        <p:txBody>
          <a:bodyPr/>
          <a:lstStyle>
            <a:lvl1pPr>
              <a:defRPr sz="4971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1" y="1"/>
            <a:ext cx="6216650" cy="6988560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tIns="537782" anchor="ctr" anchorCtr="0">
            <a:noAutofit/>
          </a:bodyPr>
          <a:lstStyle>
            <a:lvl1pPr marL="0" indent="0" algn="ctr">
              <a:buNone/>
              <a:defRPr sz="1071" b="1">
                <a:gradFill>
                  <a:gsLst>
                    <a:gs pos="13139">
                      <a:srgbClr val="FFFFFF"/>
                    </a:gs>
                    <a:gs pos="38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9104248"/>
      </p:ext>
    </p:extLst>
  </p:cSld>
  <p:clrMapOvr>
    <a:masterClrMapping/>
  </p:clrMapOvr>
  <p:transition>
    <p:fade/>
  </p:transition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2339756"/>
      </p:ext>
    </p:extLst>
  </p:cSld>
  <p:clrMapOvr>
    <a:masterClrMapping/>
  </p:clrMapOvr>
  <p:transition>
    <p:fade/>
  </p:transition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91437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2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87402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3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98634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63" tIns="34963" rIns="34963" bIns="349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090" fontAlgn="base">
              <a:spcBef>
                <a:spcPct val="0"/>
              </a:spcBef>
              <a:spcAft>
                <a:spcPct val="0"/>
              </a:spcAft>
            </a:pPr>
            <a:endParaRPr lang="en-US" sz="1377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41" y="1216155"/>
            <a:ext cx="11887198" cy="1663118"/>
          </a:xfrm>
        </p:spPr>
        <p:txBody>
          <a:bodyPr/>
          <a:lstStyle>
            <a:lvl1pPr marL="0" indent="0">
              <a:buNone/>
              <a:defRPr sz="2448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25981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438290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61069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787951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006515"/>
      </p:ext>
    </p:extLst>
  </p:cSld>
  <p:clrMapOvr>
    <a:masterClrMapping/>
  </p:clrMapOvr>
  <p:transition>
    <p:fade/>
  </p:transition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41" y="1212851"/>
            <a:ext cx="11887200" cy="1876181"/>
          </a:xfrm>
          <a:prstGeom prst="rect">
            <a:avLst/>
          </a:prstGeom>
        </p:spPr>
        <p:txBody>
          <a:bodyPr/>
          <a:lstStyle>
            <a:lvl1pPr marL="217803" indent="-217803"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defRPr sz="2677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28464" indent="-210662"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defRPr sz="2371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646267" indent="-217803"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defRPr sz="2065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817653" indent="-171386"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defRPr sz="1836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989039" indent="-171386"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defRPr sz="153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" y="6363077"/>
            <a:ext cx="12436476" cy="631450"/>
          </a:xfrm>
          <a:prstGeom prst="rect">
            <a:avLst/>
          </a:prstGeom>
          <a:solidFill>
            <a:srgbClr val="FFFC9E"/>
          </a:solidFill>
        </p:spPr>
        <p:txBody>
          <a:bodyPr wrap="square" lIns="152380" tIns="76191" rIns="152380" bIns="76191" anchor="b" anchorCtr="0">
            <a:noAutofit/>
          </a:bodyPr>
          <a:lstStyle>
            <a:lvl1pPr algn="r">
              <a:buFont typeface="Arial" pitchFamily="34" charset="0"/>
              <a:buNone/>
              <a:defRPr sz="2754" spc="-39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1335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or Block Header on Left &amp; Text on Righ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white">
          <a:xfrm>
            <a:off x="-9718" y="0"/>
            <a:ext cx="6108095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0" tIns="46630" rIns="46630" bIns="466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endParaRPr lang="en-US" sz="2244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74702" y="1211287"/>
            <a:ext cx="5486336" cy="137158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4400" b="0" cap="none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 marL="621622" indent="0">
              <a:buNone/>
              <a:defRPr sz="2754" b="1"/>
            </a:lvl2pPr>
            <a:lvl3pPr marL="1243245" indent="0">
              <a:buNone/>
              <a:defRPr sz="2448" b="1"/>
            </a:lvl3pPr>
            <a:lvl4pPr marL="1864867" indent="0">
              <a:buNone/>
              <a:defRPr sz="2142" b="1"/>
            </a:lvl4pPr>
            <a:lvl5pPr marL="2486489" indent="0">
              <a:buNone/>
              <a:defRPr sz="2142" b="1"/>
            </a:lvl5pPr>
            <a:lvl6pPr marL="3108112" indent="0">
              <a:buNone/>
              <a:defRPr sz="2142" b="1"/>
            </a:lvl6pPr>
            <a:lvl7pPr marL="3729734" indent="0">
              <a:buNone/>
              <a:defRPr sz="2142" b="1"/>
            </a:lvl7pPr>
            <a:lvl8pPr marL="4351355" indent="0">
              <a:buNone/>
              <a:defRPr sz="2142" b="1"/>
            </a:lvl8pPr>
            <a:lvl9pPr marL="4972978" indent="0">
              <a:buNone/>
              <a:defRPr sz="2142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00800" y="1211286"/>
            <a:ext cx="5760720" cy="457197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1224"/>
              </a:spcBef>
              <a:buNone/>
              <a:defRPr lang="en-US" sz="204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932433" indent="-388514">
              <a:defRPr lang="en-US" sz="214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932433" indent="-233108">
              <a:defRPr lang="en-US" sz="1938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1243245" indent="-233108">
              <a:defRPr lang="en-US" sz="163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476353" indent="-233108">
              <a:defRPr lang="en-US" sz="1632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2142"/>
            </a:lvl6pPr>
            <a:lvl7pPr>
              <a:defRPr sz="2142"/>
            </a:lvl7pPr>
            <a:lvl8pPr>
              <a:defRPr sz="2142"/>
            </a:lvl8pPr>
            <a:lvl9pPr>
              <a:defRPr sz="214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36055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Content Bulleted Text Light">
    <p:bg bwMode="lt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" y="296898"/>
            <a:ext cx="11887519" cy="914365"/>
          </a:xfrm>
        </p:spPr>
        <p:txBody>
          <a:bodyPr/>
          <a:lstStyle>
            <a:lvl1pPr>
              <a:defRPr sz="4348">
                <a:gradFill>
                  <a:gsLst>
                    <a:gs pos="6195">
                      <a:schemeClr val="tx1"/>
                    </a:gs>
                    <a:gs pos="26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274640" y="1697066"/>
            <a:ext cx="10972799" cy="1470591"/>
          </a:xfrm>
        </p:spPr>
        <p:txBody>
          <a:bodyPr/>
          <a:lstStyle>
            <a:lvl1pPr>
              <a:defRPr sz="195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28496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Option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3299754"/>
            <a:ext cx="11378776" cy="936022"/>
          </a:xfrm>
        </p:spPr>
        <p:txBody>
          <a:bodyPr anchor="b" anchorCtr="0">
            <a:spAutoFit/>
          </a:bodyPr>
          <a:lstStyle>
            <a:lvl1pPr>
              <a:defRPr sz="5398" spc="-115" baseline="0">
                <a:gradFill>
                  <a:gsLst>
                    <a:gs pos="25833">
                      <a:schemeClr val="tx1"/>
                    </a:gs>
                    <a:gs pos="36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9" y="4868863"/>
            <a:ext cx="11378776" cy="633628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z="2399" spc="-54" baseline="0">
                <a:gradFill>
                  <a:gsLst>
                    <a:gs pos="25833">
                      <a:schemeClr val="tx1"/>
                    </a:gs>
                    <a:gs pos="36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</p:spTree>
    <p:extLst>
      <p:ext uri="{BB962C8B-B14F-4D97-AF65-F5344CB8AC3E}">
        <p14:creationId xmlns:p14="http://schemas.microsoft.com/office/powerpoint/2010/main" val="7855824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Option 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 noEditPoints="1"/>
          </p:cNvSpPr>
          <p:nvPr userDrawn="1"/>
        </p:nvSpPr>
        <p:spPr bwMode="auto">
          <a:xfrm>
            <a:off x="636" y="2"/>
            <a:ext cx="12435842" cy="6998100"/>
          </a:xfrm>
          <a:custGeom>
            <a:avLst/>
            <a:gdLst>
              <a:gd name="T0" fmla="*/ 0 w 3917"/>
              <a:gd name="T1" fmla="*/ 0 h 2204"/>
              <a:gd name="T2" fmla="*/ 0 w 3917"/>
              <a:gd name="T3" fmla="*/ 2204 h 2204"/>
              <a:gd name="T4" fmla="*/ 3917 w 3917"/>
              <a:gd name="T5" fmla="*/ 2204 h 2204"/>
              <a:gd name="T6" fmla="*/ 3917 w 3917"/>
              <a:gd name="T7" fmla="*/ 0 h 2204"/>
              <a:gd name="T8" fmla="*/ 0 w 3917"/>
              <a:gd name="T9" fmla="*/ 0 h 2204"/>
              <a:gd name="T10" fmla="*/ 1698 w 3917"/>
              <a:gd name="T11" fmla="*/ 1674 h 2204"/>
              <a:gd name="T12" fmla="*/ 87 w 3917"/>
              <a:gd name="T13" fmla="*/ 1907 h 2204"/>
              <a:gd name="T14" fmla="*/ 88 w 3917"/>
              <a:gd name="T15" fmla="*/ 297 h 2204"/>
              <a:gd name="T16" fmla="*/ 1698 w 3917"/>
              <a:gd name="T17" fmla="*/ 518 h 2204"/>
              <a:gd name="T18" fmla="*/ 1698 w 3917"/>
              <a:gd name="T19" fmla="*/ 1674 h 2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917" h="2204">
                <a:moveTo>
                  <a:pt x="0" y="0"/>
                </a:moveTo>
                <a:cubicBezTo>
                  <a:pt x="0" y="2204"/>
                  <a:pt x="0" y="2204"/>
                  <a:pt x="0" y="2204"/>
                </a:cubicBezTo>
                <a:cubicBezTo>
                  <a:pt x="3917" y="2204"/>
                  <a:pt x="3917" y="2204"/>
                  <a:pt x="3917" y="2204"/>
                </a:cubicBezTo>
                <a:cubicBezTo>
                  <a:pt x="3917" y="0"/>
                  <a:pt x="3917" y="0"/>
                  <a:pt x="3917" y="0"/>
                </a:cubicBezTo>
                <a:lnTo>
                  <a:pt x="0" y="0"/>
                </a:lnTo>
                <a:close/>
                <a:moveTo>
                  <a:pt x="1698" y="1674"/>
                </a:moveTo>
                <a:cubicBezTo>
                  <a:pt x="87" y="1907"/>
                  <a:pt x="87" y="1907"/>
                  <a:pt x="87" y="1907"/>
                </a:cubicBezTo>
                <a:cubicBezTo>
                  <a:pt x="89" y="1376"/>
                  <a:pt x="86" y="828"/>
                  <a:pt x="88" y="297"/>
                </a:cubicBezTo>
                <a:cubicBezTo>
                  <a:pt x="1698" y="518"/>
                  <a:pt x="1698" y="518"/>
                  <a:pt x="1698" y="518"/>
                </a:cubicBezTo>
                <a:cubicBezTo>
                  <a:pt x="1700" y="902"/>
                  <a:pt x="1696" y="1291"/>
                  <a:pt x="1698" y="1674"/>
                </a:cubicBezTo>
                <a:close/>
              </a:path>
            </a:pathLst>
          </a:custGeom>
          <a:solidFill>
            <a:srgbClr val="0018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52" tIns="34277" rIns="68552" bIns="34277" numCol="1" anchor="t" anchorCtr="0" compatLnSpc="1">
            <a:prstTxWarp prst="textNoShape">
              <a:avLst/>
            </a:prstTxWarp>
          </a:bodyPr>
          <a:lstStyle/>
          <a:p>
            <a:pPr defTabSz="699101"/>
            <a:endParaRPr lang="en-US" sz="1349">
              <a:solidFill>
                <a:srgbClr val="EFEFE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61040" y="1211267"/>
            <a:ext cx="6400801" cy="936022"/>
          </a:xfrm>
        </p:spPr>
        <p:txBody>
          <a:bodyPr wrap="square" anchor="t" anchorCtr="0">
            <a:spAutoFit/>
          </a:bodyPr>
          <a:lstStyle>
            <a:lvl1pPr>
              <a:defRPr sz="5398" spc="-115" baseline="0">
                <a:gradFill>
                  <a:gsLst>
                    <a:gs pos="22083">
                      <a:schemeClr val="tx1"/>
                    </a:gs>
                    <a:gs pos="42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761040" y="3954463"/>
            <a:ext cx="6400801" cy="633628"/>
          </a:xfr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buNone/>
              <a:defRPr sz="2399" spc="-54" baseline="0">
                <a:gradFill>
                  <a:gsLst>
                    <a:gs pos="22083">
                      <a:schemeClr val="tx1"/>
                    </a:gs>
                    <a:gs pos="42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  <p:sp>
        <p:nvSpPr>
          <p:cNvPr id="17" name="Freeform 5"/>
          <p:cNvSpPr>
            <a:spLocks noEditPoints="1"/>
          </p:cNvSpPr>
          <p:nvPr userDrawn="1"/>
        </p:nvSpPr>
        <p:spPr bwMode="black">
          <a:xfrm>
            <a:off x="1736985" y="1601474"/>
            <a:ext cx="3062161" cy="4715189"/>
          </a:xfrm>
          <a:custGeom>
            <a:avLst/>
            <a:gdLst>
              <a:gd name="T0" fmla="*/ 89 w 226"/>
              <a:gd name="T1" fmla="*/ 124 h 348"/>
              <a:gd name="T2" fmla="*/ 118 w 226"/>
              <a:gd name="T3" fmla="*/ 113 h 348"/>
              <a:gd name="T4" fmla="*/ 150 w 226"/>
              <a:gd name="T5" fmla="*/ 124 h 348"/>
              <a:gd name="T6" fmla="*/ 150 w 226"/>
              <a:gd name="T7" fmla="*/ 145 h 348"/>
              <a:gd name="T8" fmla="*/ 226 w 226"/>
              <a:gd name="T9" fmla="*/ 348 h 348"/>
              <a:gd name="T10" fmla="*/ 89 w 226"/>
              <a:gd name="T11" fmla="*/ 0 h 348"/>
              <a:gd name="T12" fmla="*/ 118 w 226"/>
              <a:gd name="T13" fmla="*/ 100 h 348"/>
              <a:gd name="T14" fmla="*/ 150 w 226"/>
              <a:gd name="T15" fmla="*/ 68 h 348"/>
              <a:gd name="T16" fmla="*/ 150 w 226"/>
              <a:gd name="T17" fmla="*/ 55 h 348"/>
              <a:gd name="T18" fmla="*/ 118 w 226"/>
              <a:gd name="T19" fmla="*/ 23 h 348"/>
              <a:gd name="T20" fmla="*/ 150 w 226"/>
              <a:gd name="T21" fmla="*/ 55 h 348"/>
              <a:gd name="T22" fmla="*/ 166 w 226"/>
              <a:gd name="T23" fmla="*/ 280 h 348"/>
              <a:gd name="T24" fmla="*/ 197 w 226"/>
              <a:gd name="T25" fmla="*/ 249 h 348"/>
              <a:gd name="T26" fmla="*/ 197 w 226"/>
              <a:gd name="T27" fmla="*/ 235 h 348"/>
              <a:gd name="T28" fmla="*/ 166 w 226"/>
              <a:gd name="T29" fmla="*/ 204 h 348"/>
              <a:gd name="T30" fmla="*/ 197 w 226"/>
              <a:gd name="T31" fmla="*/ 235 h 348"/>
              <a:gd name="T32" fmla="*/ 166 w 226"/>
              <a:gd name="T33" fmla="*/ 190 h 348"/>
              <a:gd name="T34" fmla="*/ 197 w 226"/>
              <a:gd name="T35" fmla="*/ 158 h 348"/>
              <a:gd name="T36" fmla="*/ 197 w 226"/>
              <a:gd name="T37" fmla="*/ 145 h 348"/>
              <a:gd name="T38" fmla="*/ 166 w 226"/>
              <a:gd name="T39" fmla="*/ 113 h 348"/>
              <a:gd name="T40" fmla="*/ 197 w 226"/>
              <a:gd name="T41" fmla="*/ 145 h 348"/>
              <a:gd name="T42" fmla="*/ 166 w 226"/>
              <a:gd name="T43" fmla="*/ 100 h 348"/>
              <a:gd name="T44" fmla="*/ 197 w 226"/>
              <a:gd name="T45" fmla="*/ 68 h 348"/>
              <a:gd name="T46" fmla="*/ 197 w 226"/>
              <a:gd name="T47" fmla="*/ 55 h 348"/>
              <a:gd name="T48" fmla="*/ 166 w 226"/>
              <a:gd name="T49" fmla="*/ 23 h 348"/>
              <a:gd name="T50" fmla="*/ 197 w 226"/>
              <a:gd name="T51" fmla="*/ 55 h 348"/>
              <a:gd name="T52" fmla="*/ 0 w 226"/>
              <a:gd name="T53" fmla="*/ 348 h 348"/>
              <a:gd name="T54" fmla="*/ 137 w 226"/>
              <a:gd name="T55" fmla="*/ 137 h 348"/>
              <a:gd name="T56" fmla="*/ 60 w 226"/>
              <a:gd name="T57" fmla="*/ 326 h 348"/>
              <a:gd name="T58" fmla="*/ 29 w 226"/>
              <a:gd name="T59" fmla="*/ 294 h 348"/>
              <a:gd name="T60" fmla="*/ 60 w 226"/>
              <a:gd name="T61" fmla="*/ 326 h 348"/>
              <a:gd name="T62" fmla="*/ 29 w 226"/>
              <a:gd name="T63" fmla="*/ 280 h 348"/>
              <a:gd name="T64" fmla="*/ 60 w 226"/>
              <a:gd name="T65" fmla="*/ 249 h 348"/>
              <a:gd name="T66" fmla="*/ 60 w 226"/>
              <a:gd name="T67" fmla="*/ 235 h 348"/>
              <a:gd name="T68" fmla="*/ 29 w 226"/>
              <a:gd name="T69" fmla="*/ 204 h 348"/>
              <a:gd name="T70" fmla="*/ 60 w 226"/>
              <a:gd name="T71" fmla="*/ 235 h 348"/>
              <a:gd name="T72" fmla="*/ 29 w 226"/>
              <a:gd name="T73" fmla="*/ 190 h 348"/>
              <a:gd name="T74" fmla="*/ 60 w 226"/>
              <a:gd name="T75" fmla="*/ 158 h 348"/>
              <a:gd name="T76" fmla="*/ 108 w 226"/>
              <a:gd name="T77" fmla="*/ 326 h 348"/>
              <a:gd name="T78" fmla="*/ 76 w 226"/>
              <a:gd name="T79" fmla="*/ 294 h 348"/>
              <a:gd name="T80" fmla="*/ 108 w 226"/>
              <a:gd name="T81" fmla="*/ 326 h 348"/>
              <a:gd name="T82" fmla="*/ 76 w 226"/>
              <a:gd name="T83" fmla="*/ 280 h 348"/>
              <a:gd name="T84" fmla="*/ 108 w 226"/>
              <a:gd name="T85" fmla="*/ 249 h 348"/>
              <a:gd name="T86" fmla="*/ 108 w 226"/>
              <a:gd name="T87" fmla="*/ 235 h 348"/>
              <a:gd name="T88" fmla="*/ 76 w 226"/>
              <a:gd name="T89" fmla="*/ 204 h 348"/>
              <a:gd name="T90" fmla="*/ 108 w 226"/>
              <a:gd name="T91" fmla="*/ 235 h 348"/>
              <a:gd name="T92" fmla="*/ 76 w 226"/>
              <a:gd name="T93" fmla="*/ 190 h 348"/>
              <a:gd name="T94" fmla="*/ 108 w 226"/>
              <a:gd name="T95" fmla="*/ 158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26" h="348">
                <a:moveTo>
                  <a:pt x="89" y="0"/>
                </a:moveTo>
                <a:lnTo>
                  <a:pt x="89" y="124"/>
                </a:lnTo>
                <a:lnTo>
                  <a:pt x="118" y="124"/>
                </a:lnTo>
                <a:lnTo>
                  <a:pt x="118" y="113"/>
                </a:lnTo>
                <a:lnTo>
                  <a:pt x="150" y="113"/>
                </a:lnTo>
                <a:lnTo>
                  <a:pt x="150" y="124"/>
                </a:lnTo>
                <a:lnTo>
                  <a:pt x="150" y="137"/>
                </a:lnTo>
                <a:lnTo>
                  <a:pt x="150" y="145"/>
                </a:lnTo>
                <a:lnTo>
                  <a:pt x="150" y="348"/>
                </a:lnTo>
                <a:lnTo>
                  <a:pt x="226" y="348"/>
                </a:lnTo>
                <a:lnTo>
                  <a:pt x="226" y="0"/>
                </a:lnTo>
                <a:lnTo>
                  <a:pt x="89" y="0"/>
                </a:lnTo>
                <a:close/>
                <a:moveTo>
                  <a:pt x="150" y="100"/>
                </a:moveTo>
                <a:lnTo>
                  <a:pt x="118" y="100"/>
                </a:lnTo>
                <a:lnTo>
                  <a:pt x="118" y="68"/>
                </a:lnTo>
                <a:lnTo>
                  <a:pt x="150" y="68"/>
                </a:lnTo>
                <a:lnTo>
                  <a:pt x="150" y="100"/>
                </a:lnTo>
                <a:close/>
                <a:moveTo>
                  <a:pt x="150" y="55"/>
                </a:moveTo>
                <a:lnTo>
                  <a:pt x="118" y="55"/>
                </a:lnTo>
                <a:lnTo>
                  <a:pt x="118" y="23"/>
                </a:lnTo>
                <a:lnTo>
                  <a:pt x="150" y="23"/>
                </a:lnTo>
                <a:lnTo>
                  <a:pt x="150" y="55"/>
                </a:lnTo>
                <a:close/>
                <a:moveTo>
                  <a:pt x="197" y="280"/>
                </a:moveTo>
                <a:lnTo>
                  <a:pt x="166" y="280"/>
                </a:lnTo>
                <a:lnTo>
                  <a:pt x="166" y="249"/>
                </a:lnTo>
                <a:lnTo>
                  <a:pt x="197" y="249"/>
                </a:lnTo>
                <a:lnTo>
                  <a:pt x="197" y="280"/>
                </a:lnTo>
                <a:close/>
                <a:moveTo>
                  <a:pt x="197" y="235"/>
                </a:moveTo>
                <a:lnTo>
                  <a:pt x="166" y="235"/>
                </a:lnTo>
                <a:lnTo>
                  <a:pt x="166" y="204"/>
                </a:lnTo>
                <a:lnTo>
                  <a:pt x="197" y="204"/>
                </a:lnTo>
                <a:lnTo>
                  <a:pt x="197" y="235"/>
                </a:lnTo>
                <a:close/>
                <a:moveTo>
                  <a:pt x="197" y="190"/>
                </a:moveTo>
                <a:lnTo>
                  <a:pt x="166" y="190"/>
                </a:lnTo>
                <a:lnTo>
                  <a:pt x="166" y="158"/>
                </a:lnTo>
                <a:lnTo>
                  <a:pt x="197" y="158"/>
                </a:lnTo>
                <a:lnTo>
                  <a:pt x="197" y="190"/>
                </a:lnTo>
                <a:close/>
                <a:moveTo>
                  <a:pt x="197" y="145"/>
                </a:moveTo>
                <a:lnTo>
                  <a:pt x="166" y="145"/>
                </a:lnTo>
                <a:lnTo>
                  <a:pt x="166" y="113"/>
                </a:lnTo>
                <a:lnTo>
                  <a:pt x="197" y="113"/>
                </a:lnTo>
                <a:lnTo>
                  <a:pt x="197" y="145"/>
                </a:lnTo>
                <a:close/>
                <a:moveTo>
                  <a:pt x="197" y="100"/>
                </a:moveTo>
                <a:lnTo>
                  <a:pt x="166" y="100"/>
                </a:lnTo>
                <a:lnTo>
                  <a:pt x="166" y="68"/>
                </a:lnTo>
                <a:lnTo>
                  <a:pt x="197" y="68"/>
                </a:lnTo>
                <a:lnTo>
                  <a:pt x="197" y="100"/>
                </a:lnTo>
                <a:close/>
                <a:moveTo>
                  <a:pt x="197" y="55"/>
                </a:moveTo>
                <a:lnTo>
                  <a:pt x="166" y="55"/>
                </a:lnTo>
                <a:lnTo>
                  <a:pt x="166" y="23"/>
                </a:lnTo>
                <a:lnTo>
                  <a:pt x="197" y="23"/>
                </a:lnTo>
                <a:lnTo>
                  <a:pt x="197" y="55"/>
                </a:lnTo>
                <a:close/>
                <a:moveTo>
                  <a:pt x="0" y="137"/>
                </a:moveTo>
                <a:lnTo>
                  <a:pt x="0" y="348"/>
                </a:lnTo>
                <a:lnTo>
                  <a:pt x="137" y="348"/>
                </a:lnTo>
                <a:lnTo>
                  <a:pt x="137" y="137"/>
                </a:lnTo>
                <a:lnTo>
                  <a:pt x="0" y="137"/>
                </a:lnTo>
                <a:close/>
                <a:moveTo>
                  <a:pt x="60" y="326"/>
                </a:moveTo>
                <a:lnTo>
                  <a:pt x="29" y="326"/>
                </a:lnTo>
                <a:lnTo>
                  <a:pt x="29" y="294"/>
                </a:lnTo>
                <a:lnTo>
                  <a:pt x="60" y="294"/>
                </a:lnTo>
                <a:lnTo>
                  <a:pt x="60" y="326"/>
                </a:lnTo>
                <a:close/>
                <a:moveTo>
                  <a:pt x="60" y="280"/>
                </a:moveTo>
                <a:lnTo>
                  <a:pt x="29" y="280"/>
                </a:lnTo>
                <a:lnTo>
                  <a:pt x="29" y="249"/>
                </a:lnTo>
                <a:lnTo>
                  <a:pt x="60" y="249"/>
                </a:lnTo>
                <a:lnTo>
                  <a:pt x="60" y="280"/>
                </a:lnTo>
                <a:close/>
                <a:moveTo>
                  <a:pt x="60" y="235"/>
                </a:moveTo>
                <a:lnTo>
                  <a:pt x="29" y="235"/>
                </a:lnTo>
                <a:lnTo>
                  <a:pt x="29" y="204"/>
                </a:lnTo>
                <a:lnTo>
                  <a:pt x="60" y="204"/>
                </a:lnTo>
                <a:lnTo>
                  <a:pt x="60" y="235"/>
                </a:lnTo>
                <a:close/>
                <a:moveTo>
                  <a:pt x="60" y="190"/>
                </a:moveTo>
                <a:lnTo>
                  <a:pt x="29" y="190"/>
                </a:lnTo>
                <a:lnTo>
                  <a:pt x="29" y="158"/>
                </a:lnTo>
                <a:lnTo>
                  <a:pt x="60" y="158"/>
                </a:lnTo>
                <a:lnTo>
                  <a:pt x="60" y="190"/>
                </a:lnTo>
                <a:close/>
                <a:moveTo>
                  <a:pt x="108" y="326"/>
                </a:moveTo>
                <a:lnTo>
                  <a:pt x="76" y="326"/>
                </a:lnTo>
                <a:lnTo>
                  <a:pt x="76" y="294"/>
                </a:lnTo>
                <a:lnTo>
                  <a:pt x="108" y="294"/>
                </a:lnTo>
                <a:lnTo>
                  <a:pt x="108" y="326"/>
                </a:lnTo>
                <a:close/>
                <a:moveTo>
                  <a:pt x="108" y="280"/>
                </a:moveTo>
                <a:lnTo>
                  <a:pt x="76" y="280"/>
                </a:lnTo>
                <a:lnTo>
                  <a:pt x="76" y="249"/>
                </a:lnTo>
                <a:lnTo>
                  <a:pt x="108" y="249"/>
                </a:lnTo>
                <a:lnTo>
                  <a:pt x="108" y="280"/>
                </a:lnTo>
                <a:close/>
                <a:moveTo>
                  <a:pt x="108" y="235"/>
                </a:moveTo>
                <a:lnTo>
                  <a:pt x="76" y="235"/>
                </a:lnTo>
                <a:lnTo>
                  <a:pt x="76" y="204"/>
                </a:lnTo>
                <a:lnTo>
                  <a:pt x="108" y="204"/>
                </a:lnTo>
                <a:lnTo>
                  <a:pt x="108" y="235"/>
                </a:lnTo>
                <a:close/>
                <a:moveTo>
                  <a:pt x="108" y="190"/>
                </a:moveTo>
                <a:lnTo>
                  <a:pt x="76" y="190"/>
                </a:lnTo>
                <a:lnTo>
                  <a:pt x="76" y="158"/>
                </a:lnTo>
                <a:lnTo>
                  <a:pt x="108" y="158"/>
                </a:lnTo>
                <a:lnTo>
                  <a:pt x="108" y="190"/>
                </a:lnTo>
                <a:close/>
              </a:path>
            </a:pathLst>
          </a:custGeom>
          <a:solidFill>
            <a:schemeClr val="tx1"/>
          </a:solidFill>
          <a:ln w="10795" cap="flat" cmpd="sng" algn="ctr">
            <a:noFill/>
            <a:prstDash val="solid"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137105" tIns="109684" rIns="137105" bIns="10968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8530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1499" kern="0" spc="-38">
              <a:gradFill>
                <a:gsLst>
                  <a:gs pos="1250">
                    <a:srgbClr val="EFEFEF"/>
                  </a:gs>
                  <a:gs pos="10417">
                    <a:srgbClr val="EFEFEF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9070822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173">
          <p15:clr>
            <a:srgbClr val="FBAE40"/>
          </p15:clr>
        </p15:guide>
      </p15:sldGuideLst>
    </p:ext>
  </p:extLs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Option 3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3300291"/>
            <a:ext cx="11378776" cy="936022"/>
          </a:xfrm>
        </p:spPr>
        <p:txBody>
          <a:bodyPr anchor="b" anchorCtr="0">
            <a:spAutoFit/>
          </a:bodyPr>
          <a:lstStyle>
            <a:lvl1pPr>
              <a:defRPr sz="5398" spc="-115" baseline="0">
                <a:gradFill>
                  <a:gsLst>
                    <a:gs pos="1250">
                      <a:schemeClr val="accent1"/>
                    </a:gs>
                    <a:gs pos="100000">
                      <a:schemeClr val="accent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4868863"/>
            <a:ext cx="11378776" cy="633628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z="2399" spc="-54" baseline="0">
                <a:gradFill>
                  <a:gsLst>
                    <a:gs pos="1250">
                      <a:schemeClr val="accent1"/>
                    </a:gs>
                    <a:gs pos="100000">
                      <a:schemeClr val="accent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</p:spTree>
    <p:extLst>
      <p:ext uri="{BB962C8B-B14F-4D97-AF65-F5344CB8AC3E}">
        <p14:creationId xmlns:p14="http://schemas.microsoft.com/office/powerpoint/2010/main" val="2552405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92083"/>
            <a:ext cx="11375536" cy="749118"/>
          </a:xfrm>
        </p:spPr>
        <p:txBody>
          <a:bodyPr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74639" y="1211263"/>
            <a:ext cx="11375536" cy="1731899"/>
          </a:xfrm>
          <a:prstGeom prst="rect">
            <a:avLst/>
          </a:prstGeom>
        </p:spPr>
        <p:txBody>
          <a:bodyPr>
            <a:spAutoFit/>
          </a:bodyPr>
          <a:lstStyle>
            <a:lvl1pPr marL="217320" indent="-217320">
              <a:buFont typeface="Wingdings" pitchFamily="2" charset="2"/>
              <a:buChar char=""/>
              <a:defRPr sz="2999"/>
            </a:lvl1pPr>
            <a:lvl2pPr marL="395789" indent="-178470">
              <a:buFont typeface="Wingdings" pitchFamily="2" charset="2"/>
              <a:buChar char=""/>
              <a:defRPr sz="1799" spc="-39" baseline="0">
                <a:latin typeface="+mn-lt"/>
              </a:defRPr>
            </a:lvl2pPr>
            <a:lvl3pPr marL="566974" indent="-171185">
              <a:buFont typeface="Wingdings" pitchFamily="2" charset="2"/>
              <a:buChar char=""/>
              <a:tabLst/>
              <a:defRPr sz="1499" spc="-39" baseline="0">
                <a:latin typeface="+mn-lt"/>
              </a:defRPr>
            </a:lvl3pPr>
            <a:lvl4pPr marL="699308" indent="-132334">
              <a:buFont typeface="Wingdings" pitchFamily="2" charset="2"/>
              <a:buChar char=""/>
              <a:defRPr sz="1349" spc="-39" baseline="0">
                <a:latin typeface="+mn-lt"/>
              </a:defRPr>
            </a:lvl4pPr>
            <a:lvl5pPr marL="831643" indent="-132334">
              <a:buFont typeface="Wingdings" pitchFamily="2" charset="2"/>
              <a:buChar char=""/>
              <a:tabLst/>
              <a:defRPr sz="1349" spc="-39" baseline="0"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93523621"/>
      </p:ext>
    </p:extLst>
  </p:cSld>
  <p:clrMapOvr>
    <a:masterClrMapping/>
  </p:clrMapOvr>
  <p:transition>
    <p:fade/>
  </p:transition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lor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74639" y="1211265"/>
            <a:ext cx="11375536" cy="1681085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1835"/>
              </a:spcBef>
              <a:buNone/>
              <a:defRPr sz="2999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499" spc="-39" baseline="0">
                <a:gradFill>
                  <a:gsLst>
                    <a:gs pos="100000">
                      <a:schemeClr val="tx1"/>
                    </a:gs>
                    <a:gs pos="6000">
                      <a:schemeClr val="tx1"/>
                    </a:gs>
                  </a:gsLst>
                  <a:lin ang="5400000" scaled="0"/>
                </a:gradFill>
              </a:defRPr>
            </a:lvl2pPr>
            <a:lvl3pPr marL="177256" indent="0">
              <a:buNone/>
              <a:defRPr sz="1499" spc="-39" baseline="0">
                <a:gradFill>
                  <a:gsLst>
                    <a:gs pos="100000">
                      <a:schemeClr val="tx1"/>
                    </a:gs>
                    <a:gs pos="6000">
                      <a:schemeClr val="tx1"/>
                    </a:gs>
                  </a:gsLst>
                  <a:lin ang="5400000" scaled="0"/>
                </a:gradFill>
              </a:defRPr>
            </a:lvl3pPr>
            <a:lvl4pPr marL="349654" indent="0">
              <a:buNone/>
              <a:defRPr sz="1349" spc="-39" baseline="0">
                <a:gradFill>
                  <a:gsLst>
                    <a:gs pos="100000">
                      <a:schemeClr val="tx1"/>
                    </a:gs>
                    <a:gs pos="6000">
                      <a:schemeClr val="tx1"/>
                    </a:gs>
                  </a:gsLst>
                  <a:lin ang="5400000" scaled="0"/>
                </a:gradFill>
              </a:defRPr>
            </a:lvl4pPr>
            <a:lvl5pPr marL="530551" indent="0">
              <a:buNone/>
              <a:defRPr sz="1349" spc="-39" baseline="0">
                <a:gradFill>
                  <a:gsLst>
                    <a:gs pos="100000">
                      <a:schemeClr val="tx1"/>
                    </a:gs>
                    <a:gs pos="6000">
                      <a:schemeClr val="tx1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274639" y="292082"/>
            <a:ext cx="11375536" cy="749118"/>
          </a:xfrm>
        </p:spPr>
        <p:txBody>
          <a:bodyPr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00730386"/>
      </p:ext>
    </p:extLst>
  </p:cSld>
  <p:clrMapOvr>
    <a:masterClrMapping/>
  </p:clrMapOvr>
  <p:transition>
    <p:fade/>
  </p:transition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74639" y="1211265"/>
            <a:ext cx="11375536" cy="1681085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1835"/>
              </a:spcBef>
              <a:buNone/>
              <a:defRPr sz="2999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499" spc="-39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2pPr>
            <a:lvl3pPr marL="177256" indent="0">
              <a:buNone/>
              <a:defRPr sz="1499" spc="-39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3pPr>
            <a:lvl4pPr marL="349654" indent="0">
              <a:buNone/>
              <a:defRPr sz="1349" spc="-39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4pPr>
            <a:lvl5pPr marL="530551" indent="0">
              <a:buNone/>
              <a:defRPr sz="1349" spc="-39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4532085"/>
      </p:ext>
    </p:extLst>
  </p:cSld>
  <p:clrMapOvr>
    <a:masterClrMapping/>
  </p:clrMapOvr>
  <p:transition>
    <p:fade/>
  </p:transition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92082"/>
            <a:ext cx="11375536" cy="74911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74639" y="1211265"/>
            <a:ext cx="5477312" cy="1731899"/>
          </a:xfrm>
        </p:spPr>
        <p:txBody>
          <a:bodyPr wrap="square">
            <a:spAutoFit/>
          </a:bodyPr>
          <a:lstStyle>
            <a:lvl1pPr marL="223390" indent="-223390">
              <a:spcBef>
                <a:spcPts val="918"/>
              </a:spcBef>
              <a:buClr>
                <a:schemeClr val="tx1"/>
              </a:buClr>
              <a:buFont typeface="Wingdings" pitchFamily="2" charset="2"/>
              <a:buChar char=""/>
              <a:defRPr/>
            </a:lvl1pPr>
            <a:lvl2pPr marL="398217" indent="-174827">
              <a:defRPr sz="1799" spc="-39" baseline="0"/>
            </a:lvl2pPr>
            <a:lvl3pPr marL="524481" indent="-126264">
              <a:tabLst/>
              <a:defRPr sz="1499" spc="-39" baseline="0"/>
            </a:lvl3pPr>
            <a:lvl4pPr marL="660457" indent="-135977">
              <a:defRPr sz="1349" spc="-39" baseline="0"/>
            </a:lvl4pPr>
            <a:lvl5pPr marL="786721" indent="-126264">
              <a:tabLst/>
              <a:defRPr sz="1349" spc="-39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751953" y="1211265"/>
            <a:ext cx="5495487" cy="1760345"/>
          </a:xfrm>
        </p:spPr>
        <p:txBody>
          <a:bodyPr wrap="square">
            <a:spAutoFit/>
          </a:bodyPr>
          <a:lstStyle>
            <a:lvl1pPr marL="259812" indent="-259812">
              <a:spcBef>
                <a:spcPts val="918"/>
              </a:spcBef>
              <a:buFont typeface="Wingdings" pitchFamily="2" charset="2"/>
              <a:buChar char=""/>
              <a:defRPr lang="en-US" sz="2999" kern="1200" spc="-54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485630" indent="-262240">
              <a:defRPr lang="en-US" sz="1799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660457" indent="-262240">
              <a:defRPr lang="en-US" sz="1499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786721" indent="-262240">
              <a:defRPr lang="en-US" sz="1349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922697" indent="-262240">
              <a:defRPr lang="en-US" sz="1349" kern="1200" spc="-39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223390" marR="0" lvl="0" indent="-22339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Click to edit master text styles</a:t>
            </a:r>
          </a:p>
          <a:p>
            <a:pPr marL="398217" marR="0" lvl="1" indent="-174827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Second level</a:t>
            </a:r>
          </a:p>
          <a:p>
            <a:pPr marL="524481" marR="0" lvl="2" indent="-126264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Third level</a:t>
            </a:r>
          </a:p>
          <a:p>
            <a:pPr marL="660457" marR="0" lvl="3" indent="-135977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Fourth level</a:t>
            </a:r>
          </a:p>
          <a:p>
            <a:pPr marL="786721" marR="0" lvl="4" indent="-126264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67819546"/>
      </p:ext>
    </p:extLst>
  </p:cSld>
  <p:clrMapOvr>
    <a:masterClrMapping/>
  </p:clrMapOvr>
  <p:transition>
    <p:fade/>
  </p:transition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2-color Non-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92082"/>
            <a:ext cx="11375536" cy="74911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74639" y="1211265"/>
            <a:ext cx="5486400" cy="1681085"/>
          </a:xfrm>
        </p:spPr>
        <p:txBody>
          <a:bodyPr>
            <a:spAutoFit/>
          </a:bodyPr>
          <a:lstStyle>
            <a:lvl1pPr marL="0" indent="0">
              <a:spcBef>
                <a:spcPts val="918"/>
              </a:spcBef>
              <a:buNone/>
              <a:defRPr sz="2999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499" spc="-39" baseline="0"/>
            </a:lvl2pPr>
            <a:lvl3pPr marL="178470" indent="0">
              <a:buNone/>
              <a:defRPr sz="1499" spc="-39" baseline="0"/>
            </a:lvl3pPr>
            <a:lvl4pPr marL="349654" indent="0">
              <a:buNone/>
              <a:defRPr sz="1349" spc="-39" baseline="0"/>
            </a:lvl4pPr>
            <a:lvl5pPr marL="530551" indent="0">
              <a:buNone/>
              <a:defRPr sz="1349" spc="-39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761039" y="1211263"/>
            <a:ext cx="5504573" cy="1708551"/>
          </a:xfrm>
        </p:spPr>
        <p:txBody>
          <a:bodyPr>
            <a:spAutoFit/>
          </a:bodyPr>
          <a:lstStyle>
            <a:lvl1pPr marL="0" indent="0">
              <a:spcBef>
                <a:spcPts val="918"/>
              </a:spcBef>
              <a:buNone/>
              <a:defRPr lang="en-US" sz="2999" kern="1200" spc="-54" baseline="0" dirty="0" smtClean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428" marR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499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78470" marR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499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352082" marR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349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525695" marR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349" kern="1200" spc="-39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90244303"/>
      </p:ext>
    </p:extLst>
  </p:cSld>
  <p:clrMapOvr>
    <a:masterClrMapping/>
  </p:clrMapOvr>
  <p:transition>
    <p:fade/>
  </p:transition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92082"/>
            <a:ext cx="11375536" cy="74911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74639" y="1211263"/>
            <a:ext cx="5486400" cy="1681085"/>
          </a:xfrm>
        </p:spPr>
        <p:txBody>
          <a:bodyPr>
            <a:spAutoFit/>
          </a:bodyPr>
          <a:lstStyle>
            <a:lvl1pPr marL="0" indent="0">
              <a:spcBef>
                <a:spcPts val="918"/>
              </a:spcBef>
              <a:buNone/>
              <a:defRPr sz="2999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499" spc="-39" baseline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</a:defRPr>
            </a:lvl2pPr>
            <a:lvl3pPr marL="178470" indent="0">
              <a:buNone/>
              <a:defRPr sz="1499" spc="-39" baseline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</a:defRPr>
            </a:lvl3pPr>
            <a:lvl4pPr marL="349654" indent="0">
              <a:buNone/>
              <a:defRPr sz="1349" spc="-39" baseline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</a:defRPr>
            </a:lvl4pPr>
            <a:lvl5pPr marL="530551" indent="0">
              <a:buNone/>
              <a:defRPr sz="1349" spc="-39" baseline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761039" y="1211263"/>
            <a:ext cx="5504573" cy="1708551"/>
          </a:xfrm>
        </p:spPr>
        <p:txBody>
          <a:bodyPr>
            <a:spAutoFit/>
          </a:bodyPr>
          <a:lstStyle>
            <a:lvl1pPr marL="0" indent="0">
              <a:spcBef>
                <a:spcPts val="918"/>
              </a:spcBef>
              <a:buNone/>
              <a:defRPr lang="en-US" sz="2999" kern="1200" spc="-54" baseline="0" dirty="0" smtClean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428" marR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499" kern="1200" spc="-39" baseline="0" dirty="0" smtClean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78470" marR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499" kern="1200" spc="-39" baseline="0" dirty="0" smtClean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352082" marR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349" kern="1200" spc="-39" baseline="0" dirty="0" smtClean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525695" marR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349" kern="1200" spc="-39" baseline="0" dirty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87972384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lor Block Header on Left &amp; Text on Righ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74702" y="1211287"/>
            <a:ext cx="6400736" cy="137158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4800" b="0" cap="none" baseline="0">
                <a:gradFill>
                  <a:gsLst>
                    <a:gs pos="61864">
                      <a:schemeClr val="bg2"/>
                    </a:gs>
                    <a:gs pos="52000">
                      <a:schemeClr val="bg2"/>
                    </a:gs>
                  </a:gsLst>
                  <a:lin ang="5400000" scaled="0"/>
                </a:gradFill>
                <a:latin typeface="+mj-lt"/>
              </a:defRPr>
            </a:lvl1pPr>
            <a:lvl2pPr marL="621622" indent="0">
              <a:buNone/>
              <a:defRPr sz="2754" b="1"/>
            </a:lvl2pPr>
            <a:lvl3pPr marL="1243245" indent="0">
              <a:buNone/>
              <a:defRPr sz="2448" b="1"/>
            </a:lvl3pPr>
            <a:lvl4pPr marL="1864867" indent="0">
              <a:buNone/>
              <a:defRPr sz="2142" b="1"/>
            </a:lvl4pPr>
            <a:lvl5pPr marL="2486489" indent="0">
              <a:buNone/>
              <a:defRPr sz="2142" b="1"/>
            </a:lvl5pPr>
            <a:lvl6pPr marL="3108112" indent="0">
              <a:buNone/>
              <a:defRPr sz="2142" b="1"/>
            </a:lvl6pPr>
            <a:lvl7pPr marL="3729734" indent="0">
              <a:buNone/>
              <a:defRPr sz="2142" b="1"/>
            </a:lvl7pPr>
            <a:lvl8pPr marL="4351355" indent="0">
              <a:buNone/>
              <a:defRPr sz="2142" b="1"/>
            </a:lvl8pPr>
            <a:lvl9pPr marL="4972978" indent="0">
              <a:buNone/>
              <a:defRPr sz="2142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751952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 defTabSz="69927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49" b="0" kern="1200" cap="none" spc="-76" baseline="0" dirty="0">
                <a:ln w="3175">
                  <a:noFill/>
                </a:ln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2123328"/>
      </p:ext>
    </p:extLst>
  </p:cSld>
  <p:clrMapOvr>
    <a:masterClrMapping/>
  </p:clrMapOvr>
  <p:transition>
    <p:fade/>
  </p:transition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9636839"/>
      </p:ext>
    </p:extLst>
  </p:cSld>
  <p:clrMapOvr>
    <a:masterClrMapping/>
  </p:clrMapOvr>
  <p:transition>
    <p:fade/>
  </p:transition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 userDrawn="1"/>
        </p:nvSpPr>
        <p:spPr>
          <a:xfrm>
            <a:off x="274639" y="314326"/>
            <a:ext cx="11375536" cy="946413"/>
          </a:xfrm>
          <a:prstGeom prst="rect">
            <a:avLst/>
          </a:prstGeom>
        </p:spPr>
        <p:txBody>
          <a:bodyPr lIns="109684" tIns="68552" rIns="109684" bIns="68552"/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2" baseline="0" dirty="0" smtClean="0">
                <a:ln w="3175">
                  <a:noFill/>
                </a:ln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Arial" charset="0"/>
              </a:defRPr>
            </a:lvl1pPr>
          </a:lstStyle>
          <a:p>
            <a:r>
              <a:rPr sz="4049">
                <a:gradFill>
                  <a:gsLst>
                    <a:gs pos="1250">
                      <a:srgbClr val="505050"/>
                    </a:gs>
                    <a:gs pos="100000">
                      <a:srgbClr val="505050"/>
                    </a:gs>
                  </a:gsLst>
                  <a:lin ang="5400000" scaled="0"/>
                </a:gradFill>
              </a:rPr>
              <a:t>Cloud, an ‘evolution’ for IT</a:t>
            </a:r>
          </a:p>
        </p:txBody>
      </p:sp>
    </p:spTree>
    <p:extLst>
      <p:ext uri="{BB962C8B-B14F-4D97-AF65-F5344CB8AC3E}">
        <p14:creationId xmlns:p14="http://schemas.microsoft.com/office/powerpoint/2010/main" val="186707777"/>
      </p:ext>
    </p:extLst>
  </p:cSld>
  <p:clrMapOvr>
    <a:masterClrMapping/>
  </p:clrMapOvr>
  <p:transition>
    <p:fade/>
  </p:transition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9" y="1211267"/>
            <a:ext cx="11378776" cy="1963859"/>
          </a:xfrm>
        </p:spPr>
        <p:txBody>
          <a:bodyPr>
            <a:spAutoFit/>
          </a:bodyPr>
          <a:lstStyle>
            <a:lvl1pPr marL="0" indent="0">
              <a:buNone/>
              <a:defRPr sz="2474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1pPr>
            <a:lvl2pPr marL="259812" indent="0">
              <a:buNone/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2pPr>
            <a:lvl3pPr marL="438282" indent="0">
              <a:buNone/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3pPr>
            <a:lvl4pPr marL="610680" indent="0">
              <a:buNone/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4pPr>
            <a:lvl5pPr marL="787936" indent="0">
              <a:buNone/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3054886"/>
      </p:ext>
    </p:extLst>
  </p:cSld>
  <p:clrMapOvr>
    <a:masterClrMapping/>
  </p:clrMapOvr>
  <p:transition>
    <p:fade/>
  </p:transition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274639" y="296863"/>
            <a:ext cx="11378776" cy="749118"/>
          </a:xfrm>
        </p:spPr>
        <p:txBody>
          <a:bodyPr>
            <a:spAutoFit/>
          </a:bodyPr>
          <a:lstStyle>
            <a:lvl1pPr>
              <a:defRPr sz="4049" baseline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9" y="1211267"/>
            <a:ext cx="11375536" cy="1994924"/>
          </a:xfrm>
          <a:prstGeom prst="rect">
            <a:avLst/>
          </a:prstGeom>
        </p:spPr>
        <p:txBody>
          <a:bodyPr>
            <a:spAutoFit/>
          </a:bodyPr>
          <a:lstStyle>
            <a:lvl1pPr marL="262240" indent="-262240">
              <a:buClr>
                <a:srgbClr val="FFFFFF"/>
              </a:buClr>
              <a:buSzPct val="90000"/>
              <a:buFont typeface="Arial" pitchFamily="34" charset="0"/>
              <a:buChar char="•"/>
              <a:defRPr sz="2699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80774" indent="-218534">
              <a:buClr>
                <a:srgbClr val="FFFFFF"/>
              </a:buClr>
              <a:buSzPct val="90000"/>
              <a:buFont typeface="Arial" pitchFamily="34" charset="0"/>
              <a:buChar char="•"/>
              <a:defRPr sz="2399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699308" indent="-218534">
              <a:buClr>
                <a:srgbClr val="FFFFFF"/>
              </a:buClr>
              <a:buSzPct val="90000"/>
              <a:buFont typeface="Arial" pitchFamily="34" charset="0"/>
              <a:buChar char="•"/>
              <a:defRPr sz="2099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874134" indent="-174827">
              <a:buClr>
                <a:srgbClr val="FFFFFF"/>
              </a:buClr>
              <a:buSzPct val="90000"/>
              <a:buFont typeface="Arial" pitchFamily="34" charset="0"/>
              <a:buChar char="•"/>
              <a:defRPr sz="1799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048962" indent="-174827">
              <a:buClr>
                <a:srgbClr val="FFFFFF"/>
              </a:buClr>
              <a:buSzPct val="90000"/>
              <a:buFont typeface="Arial" pitchFamily="34" charset="0"/>
              <a:buChar char="•"/>
              <a:defRPr sz="1499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3" y="6363080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2774" spc="-39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</p:spTree>
    <p:extLst>
      <p:ext uri="{BB962C8B-B14F-4D97-AF65-F5344CB8AC3E}">
        <p14:creationId xmlns:p14="http://schemas.microsoft.com/office/powerpoint/2010/main" val="2862330516"/>
      </p:ext>
    </p:extLst>
  </p:cSld>
  <p:clrMapOvr>
    <a:masterClrMapping/>
  </p:clrMapOvr>
  <p:transition>
    <p:fade/>
  </p:transition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66104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9670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Accent Color 2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9476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Title Accent Color 1">
    <p:bg>
      <p:bgPr>
        <a:solidFill>
          <a:srgbClr val="0018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0" y="2125666"/>
            <a:ext cx="11887200" cy="1102107"/>
          </a:xfrm>
          <a:noFill/>
        </p:spPr>
        <p:txBody>
          <a:bodyPr tIns="91429" bIns="91429" anchor="t" anchorCtr="0"/>
          <a:lstStyle>
            <a:lvl1pPr>
              <a:defRPr sz="6598" spc="-75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9258924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m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ltGray">
          <a:xfrm>
            <a:off x="274701" y="1211287"/>
            <a:ext cx="10058337" cy="2743176"/>
          </a:xfrm>
          <a:prstGeom prst="rect">
            <a:avLst/>
          </a:prstGeom>
          <a:solidFill>
            <a:srgbClr val="00188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087" tIns="109671" rIns="137087" bIns="109671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98987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799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274641" y="1209975"/>
            <a:ext cx="10056812" cy="936000"/>
          </a:xfrm>
          <a:noFill/>
        </p:spPr>
        <p:txBody>
          <a:bodyPr tIns="91429" bIns="91429" anchor="t" anchorCtr="0"/>
          <a:lstStyle>
            <a:lvl1pPr>
              <a:defRPr sz="5398" spc="-75" baseline="0">
                <a:gradFill>
                  <a:gsLst>
                    <a:gs pos="5833">
                      <a:srgbClr val="FFFFFF"/>
                    </a:gs>
                    <a:gs pos="18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43" y="3954468"/>
            <a:ext cx="10058400" cy="1829593"/>
          </a:xfrm>
          <a:noFill/>
        </p:spPr>
        <p:txBody>
          <a:bodyPr lIns="182856" tIns="146286" rIns="182856" bIns="146286">
            <a:noAutofit/>
          </a:bodyPr>
          <a:lstStyle>
            <a:lvl1pPr marL="0" indent="0">
              <a:spcBef>
                <a:spcPts val="0"/>
              </a:spcBef>
              <a:buNone/>
              <a:defRPr sz="2624" spc="0" baseline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3782100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or Block text w/Phot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1" y="0"/>
            <a:ext cx="6346198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0" tIns="46630" rIns="46630" bIns="466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endParaRPr lang="en-US" sz="2244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74702" y="1211287"/>
            <a:ext cx="5760720" cy="137158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4080" b="0" cap="none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 marL="621622" indent="0">
              <a:buNone/>
              <a:defRPr sz="2754" b="1"/>
            </a:lvl2pPr>
            <a:lvl3pPr marL="1243245" indent="0">
              <a:buNone/>
              <a:defRPr sz="2448" b="1"/>
            </a:lvl3pPr>
            <a:lvl4pPr marL="1864867" indent="0">
              <a:buNone/>
              <a:defRPr sz="2142" b="1"/>
            </a:lvl4pPr>
            <a:lvl5pPr marL="2486489" indent="0">
              <a:buNone/>
              <a:defRPr sz="2142" b="1"/>
            </a:lvl5pPr>
            <a:lvl6pPr marL="3108112" indent="0">
              <a:buNone/>
              <a:defRPr sz="2142" b="1"/>
            </a:lvl6pPr>
            <a:lvl7pPr marL="3729734" indent="0">
              <a:buNone/>
              <a:defRPr sz="2142" b="1"/>
            </a:lvl7pPr>
            <a:lvl8pPr marL="4351355" indent="0">
              <a:buNone/>
              <a:defRPr sz="2142" b="1"/>
            </a:lvl8pPr>
            <a:lvl9pPr marL="4972978" indent="0">
              <a:buNone/>
              <a:defRPr sz="2142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274702" y="2582871"/>
            <a:ext cx="5760720" cy="411479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1224"/>
              </a:spcBef>
              <a:buFont typeface="Arial" pitchFamily="34" charset="0"/>
              <a:buNone/>
              <a:defRPr lang="en-US" sz="2040" kern="1200" spc="0" dirty="0" smtClean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932433" indent="-388514">
              <a:defRPr lang="en-US" sz="214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932433" indent="-233108">
              <a:defRPr lang="en-US" sz="1938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1243245" indent="-233108">
              <a:defRPr lang="en-US" sz="163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476353" indent="-233108">
              <a:defRPr lang="en-US" sz="1632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2142"/>
            </a:lvl6pPr>
            <a:lvl7pPr>
              <a:defRPr sz="2142"/>
            </a:lvl7pPr>
            <a:lvl8pPr>
              <a:defRPr sz="2142"/>
            </a:lvl8pPr>
            <a:lvl9pPr>
              <a:defRPr sz="214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6334860" y="0"/>
            <a:ext cx="6101615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846266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indows Az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0584692"/>
      </p:ext>
    </p:extLst>
  </p:cSld>
  <p:clrMapOvr>
    <a:masterClrMapping/>
  </p:clrMapOvr>
  <p:transition>
    <p:fade/>
  </p:transition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 Non-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661" y="233154"/>
            <a:ext cx="11375536" cy="760432"/>
          </a:xfrm>
        </p:spPr>
        <p:txBody>
          <a:bodyPr/>
          <a:lstStyle>
            <a:lvl1pPr algn="l" defTabSz="69941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131" b="0" kern="1200" cap="none" spc="-76" baseline="0" dirty="0">
                <a:ln w="3175">
                  <a:noFill/>
                </a:ln>
                <a:gradFill flip="none" rotWithShape="1"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  <a:tileRect/>
                </a:gradFill>
                <a:effectLst/>
                <a:latin typeface="Segoe UI Light" pitchFamily="34" charset="0"/>
                <a:ea typeface="+mn-ea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661" y="1476623"/>
            <a:ext cx="11375536" cy="1980862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lang="en-US" sz="2448" kern="1200" dirty="0" smtClean="0"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527014" indent="-262293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 lang="en-US" sz="2142" kern="1200" dirty="0" smtClean="0"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0" indent="0">
              <a:spcBef>
                <a:spcPts val="0"/>
              </a:spcBef>
              <a:spcAft>
                <a:spcPts val="306"/>
              </a:spcAft>
              <a:buNone/>
              <a:defRPr sz="1530"/>
            </a:lvl3pPr>
            <a:lvl4pPr marL="0" indent="0">
              <a:spcBef>
                <a:spcPts val="0"/>
              </a:spcBef>
              <a:spcAft>
                <a:spcPts val="306"/>
              </a:spcAft>
              <a:buNone/>
              <a:defRPr/>
            </a:lvl4pPr>
            <a:lvl5pPr marL="262293" indent="-262293">
              <a:spcBef>
                <a:spcPts val="0"/>
              </a:spcBef>
              <a:spcAft>
                <a:spcPts val="306"/>
              </a:spcAft>
              <a:buFont typeface="Arial" pitchFamily="34" charset="0"/>
              <a:buChar char="•"/>
              <a:defRPr/>
            </a:lvl5pPr>
            <a:lvl6pPr marL="790521" indent="-262293">
              <a:buFont typeface="Arial" pitchFamily="34" charset="0"/>
              <a:buChar char="•"/>
              <a:defRPr sz="1836"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</a:defRPr>
            </a:lvl6pPr>
            <a:lvl7pPr marL="960527" indent="-172433">
              <a:defRPr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</a:defRPr>
            </a:lvl7pPr>
            <a:lvl8pPr marL="1137817" indent="-177290">
              <a:defRPr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</a:defRPr>
            </a:lvl8pPr>
          </a:lstStyle>
          <a:p>
            <a:pPr marL="264721" lvl="0" indent="-264721" algn="l" defTabSz="699419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</a:pPr>
            <a:r>
              <a:rPr lang="en-US"/>
              <a:t>Click to edit Master text styles</a:t>
            </a:r>
          </a:p>
          <a:p>
            <a:pPr marL="264721" lvl="1" indent="-264721" algn="l" defTabSz="699419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</a:pPr>
            <a:r>
              <a:rPr lang="en-US"/>
              <a:t>Second level</a:t>
            </a:r>
          </a:p>
          <a:p>
            <a:pPr marL="264721" lvl="2" indent="-264721" algn="l" defTabSz="699419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</a:pPr>
            <a:r>
              <a:rPr lang="en-US"/>
              <a:t>Third level</a:t>
            </a:r>
          </a:p>
          <a:p>
            <a:pPr marL="264721" lvl="3" indent="-264721" algn="l" defTabSz="699419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</a:pPr>
            <a:r>
              <a:rPr lang="en-US"/>
              <a:t>Fourth level</a:t>
            </a:r>
          </a:p>
          <a:p>
            <a:pPr marL="264721" lvl="4" indent="-264721" algn="l" defTabSz="699419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</a:pPr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699335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Blank Color 1 Layout">
    <p:bg>
      <p:bgPr>
        <a:solidFill>
          <a:srgbClr val="0018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523183" y="1803682"/>
            <a:ext cx="11456577" cy="1233641"/>
          </a:xfrm>
        </p:spPr>
        <p:txBody>
          <a:bodyPr/>
          <a:lstStyle>
            <a:lvl1pPr marL="0" indent="0">
              <a:buNone/>
              <a:defRPr lang="en-US" sz="6731" i="0" kern="1200" spc="-76" baseline="0" dirty="0" smtClean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 Light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523182" y="3283250"/>
            <a:ext cx="7666298" cy="640363"/>
          </a:xfrm>
        </p:spPr>
        <p:txBody>
          <a:bodyPr/>
          <a:lstStyle>
            <a:lvl1pPr marL="0" indent="0">
              <a:buNone/>
              <a:defRPr lang="en-US" sz="2448" kern="1200" spc="-76" baseline="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 Light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09683582"/>
      </p:ext>
    </p:extLst>
  </p:cSld>
  <p:clrMapOvr>
    <a:masterClrMapping/>
  </p:clrMapOvr>
  <p:transition>
    <p:fade/>
  </p:transition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3pt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57" y="264965"/>
            <a:ext cx="9143999" cy="728045"/>
          </a:xfrm>
        </p:spPr>
        <p:txBody>
          <a:bodyPr lIns="146139" tIns="91337" rIns="146139" bIns="91337"/>
          <a:lstStyle>
            <a:lvl1pPr>
              <a:lnSpc>
                <a:spcPct val="90000"/>
              </a:lnSpc>
              <a:defRPr sz="3898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Lorem </a:t>
            </a:r>
            <a:r>
              <a:rPr lang="en-US" dirty="0" err="1"/>
              <a:t>ipsum</a:t>
            </a:r>
            <a:r>
              <a:rPr lang="en-US" dirty="0"/>
              <a:t> dolor sit.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457202" y="6565395"/>
            <a:ext cx="3937000" cy="137160"/>
          </a:xfrm>
          <a:prstGeom prst="rect">
            <a:avLst/>
          </a:prstGeom>
        </p:spPr>
        <p:txBody>
          <a:bodyPr/>
          <a:lstStyle/>
          <a:p>
            <a:pPr defTabSz="932433"/>
            <a:r>
              <a:rPr lang="en-US">
                <a:solidFill>
                  <a:srgbClr val="505050"/>
                </a:solidFill>
              </a:rPr>
              <a:t>Microsoft Confidential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1595102" y="6565395"/>
            <a:ext cx="566737" cy="137160"/>
          </a:xfrm>
          <a:prstGeom prst="rect">
            <a:avLst/>
          </a:prstGeom>
        </p:spPr>
        <p:txBody>
          <a:bodyPr/>
          <a:lstStyle/>
          <a:p>
            <a:pPr defTabSz="932433"/>
            <a:fld id="{27258FFF-F925-446B-8502-81C933981705}" type="slidenum">
              <a:rPr lang="en-US" smtClean="0">
                <a:solidFill>
                  <a:srgbClr val="505050"/>
                </a:solidFill>
              </a:rPr>
              <a:pPr defTabSz="932433"/>
              <a:t>‹#›</a:t>
            </a:fld>
            <a:endParaRPr lang="en-US">
              <a:solidFill>
                <a:srgbClr val="505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914194"/>
      </p:ext>
    </p:extLst>
  </p:cSld>
  <p:clrMapOvr>
    <a:masterClrMapping/>
  </p:clrMapOvr>
  <p:transition>
    <p:fade/>
  </p:transition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&amp; Content 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1" y="296902"/>
            <a:ext cx="11887519" cy="790711"/>
          </a:xfrm>
        </p:spPr>
        <p:txBody>
          <a:bodyPr/>
          <a:lstStyle>
            <a:lvl1pPr>
              <a:defRPr sz="4349">
                <a:gradFill>
                  <a:gsLst>
                    <a:gs pos="6195">
                      <a:schemeClr val="tx1"/>
                    </a:gs>
                    <a:gs pos="26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274640" y="1697063"/>
            <a:ext cx="10972799" cy="1586521"/>
          </a:xfrm>
        </p:spPr>
        <p:txBody>
          <a:bodyPr/>
          <a:lstStyle>
            <a:lvl1pPr>
              <a:defRPr sz="1949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  <a:lvl2pPr>
              <a:defRPr sz="1799"/>
            </a:lvl2pPr>
            <a:lvl3pPr>
              <a:defRPr sz="1499"/>
            </a:lvl3pPr>
            <a:lvl4pPr>
              <a:defRPr sz="1349"/>
            </a:lvl4pPr>
            <a:lvl5pPr>
              <a:defRPr sz="1349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669359"/>
      </p:ext>
    </p:extLst>
  </p:cSld>
  <p:clrMapOvr>
    <a:masterClrMapping/>
  </p:clrMapOvr>
  <p:transition>
    <p:fade/>
  </p:transition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Content Bulleted Text Light">
    <p:bg bwMode="lt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1" y="296902"/>
            <a:ext cx="11887519" cy="790711"/>
          </a:xfrm>
        </p:spPr>
        <p:txBody>
          <a:bodyPr/>
          <a:lstStyle>
            <a:lvl1pPr>
              <a:defRPr sz="4349">
                <a:gradFill>
                  <a:gsLst>
                    <a:gs pos="6195">
                      <a:schemeClr val="tx1"/>
                    </a:gs>
                    <a:gs pos="26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274640" y="1697063"/>
            <a:ext cx="10972799" cy="1586521"/>
          </a:xfrm>
        </p:spPr>
        <p:txBody>
          <a:bodyPr/>
          <a:lstStyle>
            <a:lvl1pPr>
              <a:defRPr sz="1949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  <a:lvl2pPr>
              <a:defRPr sz="1799"/>
            </a:lvl2pPr>
            <a:lvl3pPr>
              <a:defRPr sz="1499"/>
            </a:lvl3pPr>
            <a:lvl4pPr>
              <a:defRPr sz="1349"/>
            </a:lvl4pPr>
            <a:lvl5pPr>
              <a:defRPr sz="1349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4578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ection Titl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9"/>
          <p:cNvSpPr>
            <a:spLocks noGrp="1"/>
          </p:cNvSpPr>
          <p:nvPr>
            <p:ph type="pic" sz="quarter" idx="10" hasCustomPrompt="1"/>
          </p:nvPr>
        </p:nvSpPr>
        <p:spPr bwMode="hidden">
          <a:xfrm>
            <a:off x="1" y="0"/>
            <a:ext cx="12436475" cy="6994525"/>
          </a:xfrm>
          <a:prstGeom prst="rect">
            <a:avLst/>
          </a:prstGeom>
          <a:noFill/>
        </p:spPr>
        <p:txBody>
          <a:bodyPr lIns="329227" tIns="329227" rIns="329227">
            <a:noAutofit/>
          </a:bodyPr>
          <a:lstStyle>
            <a:lvl1pPr marL="0" indent="0">
              <a:buNone/>
              <a:defRPr sz="1848" baseline="0">
                <a:gradFill>
                  <a:gsLst>
                    <a:gs pos="1250">
                      <a:schemeClr val="accent1"/>
                    </a:gs>
                    <a:gs pos="100000">
                      <a:schemeClr val="accent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Picture placeholder</a:t>
            </a:r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 bwMode="ltGray">
          <a:xfrm>
            <a:off x="522877" y="938270"/>
            <a:ext cx="5125828" cy="5117985"/>
          </a:xfrm>
          <a:custGeom>
            <a:avLst/>
            <a:gdLst>
              <a:gd name="connsiteX0" fmla="*/ 0 w 2431552"/>
              <a:gd name="connsiteY0" fmla="*/ 0 h 576072"/>
              <a:gd name="connsiteX1" fmla="*/ 2431552 w 2431552"/>
              <a:gd name="connsiteY1" fmla="*/ 0 h 576072"/>
              <a:gd name="connsiteX2" fmla="*/ 2431552 w 2431552"/>
              <a:gd name="connsiteY2" fmla="*/ 576072 h 576072"/>
              <a:gd name="connsiteX3" fmla="*/ 0 w 2431552"/>
              <a:gd name="connsiteY3" fmla="*/ 576072 h 576072"/>
              <a:gd name="connsiteX4" fmla="*/ 0 w 2431552"/>
              <a:gd name="connsiteY4" fmla="*/ 0 h 576072"/>
              <a:gd name="connsiteX0" fmla="*/ 0 w 2610228"/>
              <a:gd name="connsiteY0" fmla="*/ 704193 h 1280265"/>
              <a:gd name="connsiteX1" fmla="*/ 2610228 w 2610228"/>
              <a:gd name="connsiteY1" fmla="*/ 0 h 1280265"/>
              <a:gd name="connsiteX2" fmla="*/ 2431552 w 2610228"/>
              <a:gd name="connsiteY2" fmla="*/ 1280265 h 1280265"/>
              <a:gd name="connsiteX3" fmla="*/ 0 w 2610228"/>
              <a:gd name="connsiteY3" fmla="*/ 1280265 h 1280265"/>
              <a:gd name="connsiteX4" fmla="*/ 0 w 2610228"/>
              <a:gd name="connsiteY4" fmla="*/ 704193 h 1280265"/>
              <a:gd name="connsiteX0" fmla="*/ 0 w 2620739"/>
              <a:gd name="connsiteY0" fmla="*/ 704193 h 2037009"/>
              <a:gd name="connsiteX1" fmla="*/ 2610228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620739"/>
              <a:gd name="connsiteY0" fmla="*/ 483476 h 1816292"/>
              <a:gd name="connsiteX1" fmla="*/ 2389511 w 2620739"/>
              <a:gd name="connsiteY1" fmla="*/ 0 h 1816292"/>
              <a:gd name="connsiteX2" fmla="*/ 2620739 w 2620739"/>
              <a:gd name="connsiteY2" fmla="*/ 1816292 h 1816292"/>
              <a:gd name="connsiteX3" fmla="*/ 0 w 2620739"/>
              <a:gd name="connsiteY3" fmla="*/ 1059548 h 1816292"/>
              <a:gd name="connsiteX4" fmla="*/ 0 w 2620739"/>
              <a:gd name="connsiteY4" fmla="*/ 483476 h 1816292"/>
              <a:gd name="connsiteX0" fmla="*/ 0 w 2620739"/>
              <a:gd name="connsiteY0" fmla="*/ 704193 h 2037009"/>
              <a:gd name="connsiteX1" fmla="*/ 2589207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862477"/>
              <a:gd name="connsiteY0" fmla="*/ 0 h 2425892"/>
              <a:gd name="connsiteX1" fmla="*/ 2830945 w 2862477"/>
              <a:gd name="connsiteY1" fmla="*/ 388883 h 2425892"/>
              <a:gd name="connsiteX2" fmla="*/ 2862477 w 2862477"/>
              <a:gd name="connsiteY2" fmla="*/ 2425892 h 2425892"/>
              <a:gd name="connsiteX3" fmla="*/ 241738 w 2862477"/>
              <a:gd name="connsiteY3" fmla="*/ 1669148 h 2425892"/>
              <a:gd name="connsiteX4" fmla="*/ 0 w 2862477"/>
              <a:gd name="connsiteY4" fmla="*/ 0 h 2425892"/>
              <a:gd name="connsiteX0" fmla="*/ 0 w 2862477"/>
              <a:gd name="connsiteY0" fmla="*/ 0 h 2804265"/>
              <a:gd name="connsiteX1" fmla="*/ 2830945 w 2862477"/>
              <a:gd name="connsiteY1" fmla="*/ 388883 h 2804265"/>
              <a:gd name="connsiteX2" fmla="*/ 2862477 w 2862477"/>
              <a:gd name="connsiteY2" fmla="*/ 2425892 h 2804265"/>
              <a:gd name="connsiteX3" fmla="*/ 21021 w 2862477"/>
              <a:gd name="connsiteY3" fmla="*/ 2804265 h 2804265"/>
              <a:gd name="connsiteX4" fmla="*/ 0 w 2862477"/>
              <a:gd name="connsiteY4" fmla="*/ 0 h 2804265"/>
              <a:gd name="connsiteX0" fmla="*/ 0 w 2967580"/>
              <a:gd name="connsiteY0" fmla="*/ 0 h 2961920"/>
              <a:gd name="connsiteX1" fmla="*/ 2936048 w 2967580"/>
              <a:gd name="connsiteY1" fmla="*/ 546538 h 2961920"/>
              <a:gd name="connsiteX2" fmla="*/ 2967580 w 2967580"/>
              <a:gd name="connsiteY2" fmla="*/ 2583547 h 2961920"/>
              <a:gd name="connsiteX3" fmla="*/ 126124 w 2967580"/>
              <a:gd name="connsiteY3" fmla="*/ 2961920 h 2961920"/>
              <a:gd name="connsiteX4" fmla="*/ 0 w 2967580"/>
              <a:gd name="connsiteY4" fmla="*/ 0 h 2961920"/>
              <a:gd name="connsiteX0" fmla="*/ 10511 w 2841456"/>
              <a:gd name="connsiteY0" fmla="*/ 0 h 2814775"/>
              <a:gd name="connsiteX1" fmla="*/ 2809924 w 2841456"/>
              <a:gd name="connsiteY1" fmla="*/ 399393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10511 w 2845941"/>
              <a:gd name="connsiteY0" fmla="*/ 0 h 2814775"/>
              <a:gd name="connsiteX1" fmla="*/ 2842437 w 2845941"/>
              <a:gd name="connsiteY1" fmla="*/ 415742 h 2814775"/>
              <a:gd name="connsiteX2" fmla="*/ 2841456 w 2845941"/>
              <a:gd name="connsiteY2" fmla="*/ 2436402 h 2814775"/>
              <a:gd name="connsiteX3" fmla="*/ 0 w 2845941"/>
              <a:gd name="connsiteY3" fmla="*/ 2814775 h 2814775"/>
              <a:gd name="connsiteX4" fmla="*/ 10511 w 2845941"/>
              <a:gd name="connsiteY4" fmla="*/ 0 h 2814775"/>
              <a:gd name="connsiteX0" fmla="*/ 10511 w 2841456"/>
              <a:gd name="connsiteY0" fmla="*/ 0 h 2814775"/>
              <a:gd name="connsiteX1" fmla="*/ 2834309 w 2841456"/>
              <a:gd name="connsiteY1" fmla="*/ 391219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3504 w 2834449"/>
              <a:gd name="connsiteY0" fmla="*/ 0 h 2847473"/>
              <a:gd name="connsiteX1" fmla="*/ 2827302 w 2834449"/>
              <a:gd name="connsiteY1" fmla="*/ 391219 h 2847473"/>
              <a:gd name="connsiteX2" fmla="*/ 2834449 w 2834449"/>
              <a:gd name="connsiteY2" fmla="*/ 2436402 h 2847473"/>
              <a:gd name="connsiteX3" fmla="*/ 1122 w 2834449"/>
              <a:gd name="connsiteY3" fmla="*/ 2847473 h 2847473"/>
              <a:gd name="connsiteX4" fmla="*/ 3504 w 2834449"/>
              <a:gd name="connsiteY4" fmla="*/ 0 h 2847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4449" h="2847473">
                <a:moveTo>
                  <a:pt x="3504" y="0"/>
                </a:moveTo>
                <a:lnTo>
                  <a:pt x="2827302" y="391219"/>
                </a:lnTo>
                <a:cubicBezTo>
                  <a:pt x="2830806" y="1070222"/>
                  <a:pt x="2830945" y="1757399"/>
                  <a:pt x="2834449" y="2436402"/>
                </a:cubicBezTo>
                <a:lnTo>
                  <a:pt x="1122" y="2847473"/>
                </a:lnTo>
                <a:cubicBezTo>
                  <a:pt x="4626" y="1909215"/>
                  <a:pt x="0" y="938258"/>
                  <a:pt x="3504" y="0"/>
                </a:cubicBezTo>
                <a:close/>
              </a:path>
            </a:pathLst>
          </a:custGeom>
          <a:solidFill>
            <a:schemeClr val="accent1">
              <a:alpha val="92000"/>
            </a:schemeClr>
          </a:solidFill>
          <a:ln>
            <a:noFill/>
          </a:ln>
          <a:extLst/>
        </p:spPr>
        <p:txBody>
          <a:bodyPr vert="horz" wrap="square" lIns="384099" tIns="1042555" rIns="1481525" bIns="1042555" numCol="1" anchor="ctr" anchorCtr="0" compatLnSpc="1">
            <a:prstTxWarp prst="textNoShape">
              <a:avLst/>
            </a:prstTxWarp>
            <a:noAutofit/>
          </a:bodyPr>
          <a:lstStyle>
            <a:lvl1pPr algn="l">
              <a:defRPr lang="en-US" sz="4588" b="0" kern="1200" cap="none" spc="-153" baseline="0" dirty="0">
                <a:ln w="3175">
                  <a:noFill/>
                </a:ln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Arial" charset="0"/>
              </a:defRPr>
            </a:lvl1pPr>
          </a:lstStyle>
          <a:p>
            <a:pPr marL="0" lvl="0" indent="0" algn="l" defTabSz="69923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4992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 Slide Template">
    <p:bg>
      <p:bgPr>
        <a:solidFill>
          <a:srgbClr val="00AE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 txBox="1">
            <a:spLocks/>
          </p:cNvSpPr>
          <p:nvPr/>
        </p:nvSpPr>
        <p:spPr>
          <a:xfrm>
            <a:off x="11762713" y="7368881"/>
            <a:ext cx="438754" cy="232711"/>
          </a:xfrm>
          <a:prstGeom prst="rect">
            <a:avLst/>
          </a:prstGeom>
        </p:spPr>
        <p:txBody>
          <a:bodyPr lIns="68546" tIns="34272" rIns="68546" bIns="34272"/>
          <a:lstStyle>
            <a:defPPr>
              <a:defRPr lang="en-US"/>
            </a:defPPr>
            <a:lvl1pPr marL="0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6371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32742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99113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65484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31856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98226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64597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30969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600" dirty="0">
                <a:solidFill>
                  <a:srgbClr val="FFFFFF"/>
                </a:solidFill>
              </a:rPr>
              <a:t>3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272275" y="295274"/>
            <a:ext cx="11889564" cy="749118"/>
          </a:xfrm>
        </p:spPr>
        <p:txBody>
          <a:bodyPr/>
          <a:lstStyle>
            <a:lvl1pPr>
              <a:defRPr>
                <a:solidFill>
                  <a:schemeClr val="bg1">
                    <a:alpha val="99000"/>
                  </a:schemeClr>
                </a:solidFill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272280" y="1028706"/>
            <a:ext cx="11889559" cy="732770"/>
          </a:xfrm>
          <a:noFill/>
        </p:spPr>
        <p:txBody>
          <a:bodyPr lIns="146290" tIns="109717" rIns="146290" bIns="109717">
            <a:noAutofit/>
          </a:bodyPr>
          <a:lstStyle>
            <a:lvl1pPr marL="0" indent="0">
              <a:spcBef>
                <a:spcPts val="0"/>
              </a:spcBef>
              <a:buNone/>
              <a:defRPr sz="2100" spc="0" baseline="0">
                <a:solidFill>
                  <a:srgbClr val="0054A6">
                    <a:alpha val="99000"/>
                  </a:srgb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Secondary title</a:t>
            </a:r>
          </a:p>
        </p:txBody>
      </p:sp>
    </p:spTree>
    <p:extLst>
      <p:ext uri="{BB962C8B-B14F-4D97-AF65-F5344CB8AC3E}">
        <p14:creationId xmlns:p14="http://schemas.microsoft.com/office/powerpoint/2010/main" val="1283453439"/>
      </p:ext>
    </p:extLst>
  </p:cSld>
  <p:clrMapOvr>
    <a:masterClrMapping/>
  </p:clrMapOvr>
  <p:transition>
    <p:fade/>
  </p:transition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ptTitle &amp; 24pt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736" y="137161"/>
            <a:ext cx="11889564" cy="758952"/>
          </a:xfrm>
        </p:spPr>
        <p:txBody>
          <a:bodyPr/>
          <a:lstStyle>
            <a:lvl1pPr>
              <a:lnSpc>
                <a:spcPts val="3900"/>
              </a:lnSpc>
              <a:defRPr sz="3449" b="0">
                <a:solidFill>
                  <a:srgbClr val="0078D7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74640" y="6689367"/>
            <a:ext cx="3937000" cy="13716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marL="0" algn="l" defTabSz="699422" rtl="0" eaLnBrk="1" latinLnBrk="0" hangingPunct="1">
              <a:defRPr lang="en-US" sz="675" kern="1200">
                <a:gradFill>
                  <a:gsLst>
                    <a:gs pos="2239">
                      <a:schemeClr val="tx1"/>
                    </a:gs>
                    <a:gs pos="1194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r>
              <a:rPr lang="en-AU">
                <a:gradFill>
                  <a:gsLst>
                    <a:gs pos="2239">
                      <a:srgbClr val="505050"/>
                    </a:gs>
                    <a:gs pos="11940">
                      <a:srgbClr val="505050"/>
                    </a:gs>
                  </a:gsLst>
                  <a:lin ang="5400000" scaled="0"/>
                </a:gradFill>
              </a:rPr>
              <a:t>Microsoft Confidential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201170" y="950977"/>
            <a:ext cx="11606213" cy="428322"/>
          </a:xfrm>
        </p:spPr>
        <p:txBody>
          <a:bodyPr/>
          <a:lstStyle>
            <a:lvl1pPr marL="0" indent="0">
              <a:lnSpc>
                <a:spcPts val="1875"/>
              </a:lnSpc>
              <a:spcBef>
                <a:spcPts val="0"/>
              </a:spcBef>
              <a:buNone/>
              <a:defRPr sz="1800">
                <a:solidFill>
                  <a:srgbClr val="505050"/>
                </a:solidFill>
                <a:latin typeface="+mn-lt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8358722"/>
      </p:ext>
    </p:extLst>
  </p:cSld>
  <p:clrMapOvr>
    <a:masterClrMapping/>
  </p:clrMapOvr>
  <p:transition>
    <p:fade/>
  </p:transition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6ptTitle &amp; 20pt content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736" y="137161"/>
            <a:ext cx="11889564" cy="758952"/>
          </a:xfrm>
        </p:spPr>
        <p:txBody>
          <a:bodyPr/>
          <a:lstStyle>
            <a:lvl1pPr>
              <a:lnSpc>
                <a:spcPts val="3900"/>
              </a:lnSpc>
              <a:defRPr sz="3449" b="0">
                <a:solidFill>
                  <a:srgbClr val="0078D7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74640" y="6689367"/>
            <a:ext cx="3937000" cy="13716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marL="0" algn="l" defTabSz="699422" rtl="0" eaLnBrk="1" latinLnBrk="0" hangingPunct="1">
              <a:defRPr lang="en-US" sz="675" kern="1200">
                <a:gradFill>
                  <a:gsLst>
                    <a:gs pos="2239">
                      <a:schemeClr val="tx1"/>
                    </a:gs>
                    <a:gs pos="1194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r>
              <a:rPr lang="en-AU">
                <a:gradFill>
                  <a:gsLst>
                    <a:gs pos="2239">
                      <a:srgbClr val="505050"/>
                    </a:gs>
                    <a:gs pos="11940">
                      <a:srgbClr val="505050"/>
                    </a:gs>
                  </a:gsLst>
                  <a:lin ang="5400000" scaled="0"/>
                </a:gradFill>
              </a:rPr>
              <a:t>Microsoft Confidential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201170" y="950979"/>
            <a:ext cx="11606213" cy="502246"/>
          </a:xfrm>
        </p:spPr>
        <p:txBody>
          <a:bodyPr/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1800">
                <a:solidFill>
                  <a:srgbClr val="505050"/>
                </a:solidFill>
                <a:latin typeface="+mn-lt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78207435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or Block text w/Phot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6088658" y="0"/>
            <a:ext cx="6347816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0" tIns="46630" rIns="46630" bIns="466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endParaRPr lang="en-US" sz="2244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400800" y="1211286"/>
            <a:ext cx="5760720" cy="137158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4080" b="0" cap="none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 marL="621622" indent="0">
              <a:buNone/>
              <a:defRPr sz="2754" b="1"/>
            </a:lvl2pPr>
            <a:lvl3pPr marL="1243245" indent="0">
              <a:buNone/>
              <a:defRPr sz="2448" b="1"/>
            </a:lvl3pPr>
            <a:lvl4pPr marL="1864867" indent="0">
              <a:buNone/>
              <a:defRPr sz="2142" b="1"/>
            </a:lvl4pPr>
            <a:lvl5pPr marL="2486489" indent="0">
              <a:buNone/>
              <a:defRPr sz="2142" b="1"/>
            </a:lvl5pPr>
            <a:lvl6pPr marL="3108112" indent="0">
              <a:buNone/>
              <a:defRPr sz="2142" b="1"/>
            </a:lvl6pPr>
            <a:lvl7pPr marL="3729734" indent="0">
              <a:buNone/>
              <a:defRPr sz="2142" b="1"/>
            </a:lvl7pPr>
            <a:lvl8pPr marL="4351355" indent="0">
              <a:buNone/>
              <a:defRPr sz="2142" b="1"/>
            </a:lvl8pPr>
            <a:lvl9pPr marL="4972978" indent="0">
              <a:buNone/>
              <a:defRPr sz="2142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6400800" y="2582870"/>
            <a:ext cx="5760720" cy="347472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1224"/>
              </a:spcBef>
              <a:buFont typeface="Arial" pitchFamily="34" charset="0"/>
              <a:buNone/>
              <a:defRPr lang="en-US" sz="2040" kern="1200" spc="0" dirty="0" smtClean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932433" indent="-388514">
              <a:defRPr lang="en-US" sz="214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932433" indent="-233108">
              <a:defRPr lang="en-US" sz="1938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1243245" indent="-233108">
              <a:defRPr lang="en-US" sz="163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476353" indent="-233108">
              <a:defRPr lang="en-US" sz="1632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2142"/>
            </a:lvl6pPr>
            <a:lvl7pPr>
              <a:defRPr sz="2142"/>
            </a:lvl7pPr>
            <a:lvl8pPr>
              <a:defRPr sz="2142"/>
            </a:lvl8pPr>
            <a:lvl9pPr>
              <a:defRPr sz="2142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6101615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86199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4pt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73736" y="137161"/>
            <a:ext cx="11889564" cy="758952"/>
          </a:xfrm>
        </p:spPr>
        <p:txBody>
          <a:bodyPr/>
          <a:lstStyle>
            <a:lvl1pPr>
              <a:lnSpc>
                <a:spcPts val="3900"/>
              </a:lnSpc>
              <a:defRPr sz="3449" b="0">
                <a:solidFill>
                  <a:srgbClr val="0078D7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32984905"/>
      </p:ext>
    </p:extLst>
  </p:cSld>
  <p:clrMapOvr>
    <a:masterClrMapping/>
  </p:clrMapOvr>
  <p:transition spd="slow">
    <p:fade/>
  </p:transition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ptTitle &amp; 24pt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736" y="137161"/>
            <a:ext cx="11889564" cy="758952"/>
          </a:xfrm>
        </p:spPr>
        <p:txBody>
          <a:bodyPr/>
          <a:lstStyle>
            <a:lvl1pPr>
              <a:lnSpc>
                <a:spcPts val="3900"/>
              </a:lnSpc>
              <a:defRPr sz="3449" b="0">
                <a:solidFill>
                  <a:srgbClr val="0078D7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74640" y="6689367"/>
            <a:ext cx="3937000" cy="13716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marL="0" algn="l" defTabSz="699422" rtl="0" eaLnBrk="1" latinLnBrk="0" hangingPunct="1">
              <a:defRPr lang="en-US" sz="675" kern="1200">
                <a:gradFill>
                  <a:gsLst>
                    <a:gs pos="2239">
                      <a:schemeClr val="tx1"/>
                    </a:gs>
                    <a:gs pos="1194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r>
              <a:rPr lang="en-AU">
                <a:gradFill>
                  <a:gsLst>
                    <a:gs pos="2239">
                      <a:srgbClr val="505050"/>
                    </a:gs>
                    <a:gs pos="11940">
                      <a:srgbClr val="505050"/>
                    </a:gs>
                  </a:gsLst>
                  <a:lin ang="5400000" scaled="0"/>
                </a:gradFill>
              </a:rPr>
              <a:t>Microsoft Confidential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201170" y="950977"/>
            <a:ext cx="11606213" cy="428322"/>
          </a:xfrm>
        </p:spPr>
        <p:txBody>
          <a:bodyPr/>
          <a:lstStyle>
            <a:lvl1pPr marL="0" indent="0">
              <a:lnSpc>
                <a:spcPts val="1875"/>
              </a:lnSpc>
              <a:spcBef>
                <a:spcPts val="0"/>
              </a:spcBef>
              <a:buNone/>
              <a:defRPr sz="1800">
                <a:solidFill>
                  <a:srgbClr val="505050"/>
                </a:solidFill>
                <a:latin typeface="+mn-lt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5744554"/>
      </p:ext>
    </p:extLst>
  </p:cSld>
  <p:clrMapOvr>
    <a:masterClrMapping/>
  </p:clrMapOvr>
  <p:transition>
    <p:fade/>
  </p:transition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6ptTitle &amp; 20pt content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736" y="137161"/>
            <a:ext cx="11889564" cy="758952"/>
          </a:xfrm>
        </p:spPr>
        <p:txBody>
          <a:bodyPr/>
          <a:lstStyle>
            <a:lvl1pPr>
              <a:lnSpc>
                <a:spcPts val="3900"/>
              </a:lnSpc>
              <a:defRPr sz="3449" b="0">
                <a:solidFill>
                  <a:srgbClr val="0078D7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74640" y="6689367"/>
            <a:ext cx="3937000" cy="13716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marL="0" algn="l" defTabSz="699422" rtl="0" eaLnBrk="1" latinLnBrk="0" hangingPunct="1">
              <a:defRPr lang="en-US" sz="675" kern="1200">
                <a:gradFill>
                  <a:gsLst>
                    <a:gs pos="2239">
                      <a:schemeClr val="tx1"/>
                    </a:gs>
                    <a:gs pos="1194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r>
              <a:rPr lang="en-AU">
                <a:gradFill>
                  <a:gsLst>
                    <a:gs pos="2239">
                      <a:srgbClr val="505050"/>
                    </a:gs>
                    <a:gs pos="11940">
                      <a:srgbClr val="505050"/>
                    </a:gs>
                  </a:gsLst>
                  <a:lin ang="5400000" scaled="0"/>
                </a:gradFill>
              </a:rPr>
              <a:t>Microsoft Confidential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201170" y="950979"/>
            <a:ext cx="11606213" cy="502246"/>
          </a:xfrm>
        </p:spPr>
        <p:txBody>
          <a:bodyPr/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1800">
                <a:solidFill>
                  <a:srgbClr val="505050"/>
                </a:solidFill>
                <a:latin typeface="+mn-lt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32383432"/>
      </p:ext>
    </p:extLst>
  </p:cSld>
  <p:clrMapOvr>
    <a:masterClrMapping/>
  </p:clrMapOvr>
  <p:transition>
    <p:fade/>
  </p:transition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4pt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73736" y="137161"/>
            <a:ext cx="11889564" cy="758952"/>
          </a:xfrm>
        </p:spPr>
        <p:txBody>
          <a:bodyPr/>
          <a:lstStyle>
            <a:lvl1pPr>
              <a:lnSpc>
                <a:spcPts val="3900"/>
              </a:lnSpc>
              <a:defRPr sz="3449" b="0">
                <a:solidFill>
                  <a:srgbClr val="0078D7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43645860"/>
      </p:ext>
    </p:extLst>
  </p:cSld>
  <p:clrMapOvr>
    <a:masterClrMapping/>
  </p:clrMapOvr>
  <p:transition spd="slow">
    <p:fade/>
  </p:transition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in No t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2"/>
            <a:ext cx="12434704" cy="6994521"/>
          </a:xfrm>
          <a:prstGeom prst="rect">
            <a:avLst/>
          </a:prstGeom>
        </p:spPr>
      </p:pic>
      <p:sp>
        <p:nvSpPr>
          <p:cNvPr id="2" name="Rectangle 1"/>
          <p:cNvSpPr/>
          <p:nvPr userDrawn="1"/>
        </p:nvSpPr>
        <p:spPr bwMode="auto">
          <a:xfrm>
            <a:off x="274638" y="2119164"/>
            <a:ext cx="6400800" cy="2749700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54" tIns="146283" rIns="182854" bIns="146283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293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274638" y="2146653"/>
            <a:ext cx="6402388" cy="892840"/>
          </a:xfrm>
          <a:noFill/>
        </p:spPr>
        <p:txBody>
          <a:bodyPr lIns="146304" tIns="91440" rIns="146304" bIns="91440" anchor="t" anchorCtr="0"/>
          <a:lstStyle>
            <a:lvl1pPr>
              <a:defRPr sz="5399" spc="-100" baseline="0">
                <a:gradFill>
                  <a:gsLst>
                    <a:gs pos="84066">
                      <a:srgbClr val="000000"/>
                    </a:gs>
                    <a:gs pos="57576">
                      <a:srgbClr val="000000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Event name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274638" y="3066980"/>
            <a:ext cx="6402388" cy="1710429"/>
          </a:xfrm>
        </p:spPr>
        <p:txBody>
          <a:bodyPr tIns="109728" bIns="109728">
            <a:noAutofit/>
          </a:bodyPr>
          <a:lstStyle>
            <a:lvl1pPr marL="0" indent="0">
              <a:spcBef>
                <a:spcPts val="0"/>
              </a:spcBef>
              <a:buNone/>
              <a:defRPr sz="2400" baseline="0">
                <a:gradFill>
                  <a:gsLst>
                    <a:gs pos="84066">
                      <a:srgbClr val="000000"/>
                    </a:gs>
                    <a:gs pos="57576">
                      <a:srgbClr val="000000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 dirty="0"/>
              <a:t>City | Date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7581" y="6243237"/>
            <a:ext cx="1280160" cy="274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61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2"/>
            <a:ext cx="12434704" cy="6994521"/>
          </a:xfrm>
          <a:prstGeom prst="rect">
            <a:avLst/>
          </a:prstGeom>
        </p:spPr>
      </p:pic>
      <p:sp>
        <p:nvSpPr>
          <p:cNvPr id="2" name="Rectangle 1"/>
          <p:cNvSpPr/>
          <p:nvPr userDrawn="1"/>
        </p:nvSpPr>
        <p:spPr bwMode="auto">
          <a:xfrm>
            <a:off x="274638" y="2119164"/>
            <a:ext cx="6400800" cy="2749700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54" tIns="146283" rIns="182854" bIns="146283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293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274702" y="2119178"/>
            <a:ext cx="6402388" cy="2018156"/>
          </a:xfrm>
          <a:noFill/>
        </p:spPr>
        <p:txBody>
          <a:bodyPr lIns="146304" tIns="91440" rIns="146304" bIns="91440" anchor="t" anchorCtr="0"/>
          <a:lstStyle>
            <a:lvl1pPr>
              <a:defRPr sz="5399" spc="-100" baseline="0">
                <a:gradFill>
                  <a:gsLst>
                    <a:gs pos="57576">
                      <a:srgbClr val="FFFFFF"/>
                    </a:gs>
                    <a:gs pos="35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Event name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273050" y="4137335"/>
            <a:ext cx="6402388" cy="731528"/>
          </a:xfrm>
        </p:spPr>
        <p:txBody>
          <a:bodyPr tIns="109728" bIns="109728">
            <a:noAutofit/>
          </a:bodyPr>
          <a:lstStyle>
            <a:lvl1pPr marL="0" indent="0">
              <a:spcBef>
                <a:spcPts val="0"/>
              </a:spcBef>
              <a:buNone/>
              <a:defRPr sz="2400">
                <a:gradFill>
                  <a:gsLst>
                    <a:gs pos="57576">
                      <a:srgbClr val="FFFFFF"/>
                    </a:gs>
                    <a:gs pos="35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 dirty="0"/>
              <a:t>City | Date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7581" y="6243237"/>
            <a:ext cx="1280160" cy="274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712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Photo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2"/>
            <a:ext cx="12434704" cy="6994521"/>
          </a:xfrm>
          <a:prstGeom prst="rect">
            <a:avLst/>
          </a:prstGeom>
        </p:spPr>
      </p:pic>
      <p:sp>
        <p:nvSpPr>
          <p:cNvPr id="2" name="Rectangle 1"/>
          <p:cNvSpPr/>
          <p:nvPr userDrawn="1"/>
        </p:nvSpPr>
        <p:spPr bwMode="auto">
          <a:xfrm>
            <a:off x="274638" y="2119164"/>
            <a:ext cx="6400800" cy="3664099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54" tIns="146283" rIns="182854" bIns="146283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293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274702" y="2119178"/>
            <a:ext cx="6402388" cy="1828800"/>
          </a:xfrm>
          <a:noFill/>
        </p:spPr>
        <p:txBody>
          <a:bodyPr lIns="146304" tIns="91440" rIns="146304" bIns="91440" anchor="t" anchorCtr="0"/>
          <a:lstStyle>
            <a:lvl1pPr>
              <a:defRPr sz="5399" spc="-100" baseline="0">
                <a:gradFill>
                  <a:gsLst>
                    <a:gs pos="57576">
                      <a:srgbClr val="FFFFFF"/>
                    </a:gs>
                    <a:gs pos="35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273050" y="3954463"/>
            <a:ext cx="6402388" cy="1828800"/>
          </a:xfrm>
        </p:spPr>
        <p:txBody>
          <a:bodyPr tIns="109728" bIns="109728">
            <a:noAutofit/>
          </a:bodyPr>
          <a:lstStyle>
            <a:lvl1pPr marL="0" indent="0">
              <a:spcBef>
                <a:spcPts val="0"/>
              </a:spcBef>
              <a:buNone/>
              <a:defRPr sz="3199">
                <a:gradFill>
                  <a:gsLst>
                    <a:gs pos="57576">
                      <a:srgbClr val="FFFFFF"/>
                    </a:gs>
                    <a:gs pos="35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7581" y="6243237"/>
            <a:ext cx="1280160" cy="274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293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74702" y="2125678"/>
            <a:ext cx="9143936" cy="1828786"/>
          </a:xfrm>
          <a:noFill/>
        </p:spPr>
        <p:txBody>
          <a:bodyPr lIns="146304" tIns="91440" rIns="146304" bIns="91440" anchor="t" anchorCtr="0"/>
          <a:lstStyle>
            <a:lvl1pPr>
              <a:defRPr sz="5399" spc="-100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702" y="3955786"/>
            <a:ext cx="7315137" cy="1828007"/>
          </a:xfrm>
          <a:noFill/>
        </p:spPr>
        <p:txBody>
          <a:bodyPr lIns="146304" tIns="109728" rIns="146304" bIns="109728">
            <a:noAutofit/>
          </a:bodyPr>
          <a:lstStyle>
            <a:lvl1pPr marL="0" indent="0">
              <a:spcBef>
                <a:spcPts val="0"/>
              </a:spcBef>
              <a:buNone/>
              <a:defRPr sz="3199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7581" y="6243237"/>
            <a:ext cx="1280160" cy="274492"/>
          </a:xfrm>
          <a:prstGeom prst="rect">
            <a:avLst/>
          </a:prstGeom>
        </p:spPr>
      </p:pic>
      <p:sp>
        <p:nvSpPr>
          <p:cNvPr id="2" name="Rectangle 1"/>
          <p:cNvSpPr/>
          <p:nvPr userDrawn="1"/>
        </p:nvSpPr>
        <p:spPr bwMode="auto">
          <a:xfrm>
            <a:off x="0" y="0"/>
            <a:ext cx="12436475" cy="936970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54" tIns="146283" rIns="182854" bIns="14628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293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Rectangle 6"/>
          <p:cNvSpPr/>
          <p:nvPr userDrawn="1"/>
        </p:nvSpPr>
        <p:spPr bwMode="auto">
          <a:xfrm>
            <a:off x="2286361" y="0"/>
            <a:ext cx="10150115" cy="936970"/>
          </a:xfrm>
          <a:prstGeom prst="rect">
            <a:avLst/>
          </a:prstGeom>
          <a:solidFill>
            <a:schemeClr val="accent5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54" tIns="146283" rIns="182854" bIns="146283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293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274702" y="148779"/>
            <a:ext cx="1920219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>
              <a:defRPr/>
            </a:pPr>
            <a:r>
              <a:rPr sz="2800" dirty="0">
                <a:gradFill>
                  <a:gsLst>
                    <a:gs pos="100000">
                      <a:srgbClr val="FFFFFF"/>
                    </a:gs>
                    <a:gs pos="0">
                      <a:srgbClr val="FFFFFF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3670480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lor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9" y="1212851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000"/>
            </a:lvl2pPr>
            <a:lvl3pPr marL="228557" indent="0">
              <a:buNone/>
              <a:defRPr/>
            </a:lvl3pPr>
            <a:lvl4pPr marL="457112" indent="0">
              <a:buNone/>
              <a:defRPr/>
            </a:lvl4pPr>
            <a:lvl5pPr marL="685669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1780032908"/>
      </p:ext>
    </p:extLst>
  </p:cSld>
  <p:clrMapOvr>
    <a:masterClrMapping/>
  </p:clrMapOvr>
  <p:transition>
    <p:fade/>
  </p:transition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9" y="1212851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1"/>
                    </a:gs>
                    <a:gs pos="99000">
                      <a:schemeClr val="tx1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000"/>
            </a:lvl2pPr>
            <a:lvl3pPr marL="228557" indent="0">
              <a:buNone/>
              <a:defRPr/>
            </a:lvl3pPr>
            <a:lvl4pPr marL="457112" indent="0">
              <a:buNone/>
              <a:defRPr/>
            </a:lvl4pPr>
            <a:lvl5pPr marL="685669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1752712619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1" hasCustomPrompt="1"/>
          </p:nvPr>
        </p:nvSpPr>
        <p:spPr>
          <a:xfrm>
            <a:off x="531279" y="1385089"/>
            <a:ext cx="11378776" cy="292006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6527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>
              <a:defRPr sz="6527">
                <a:solidFill>
                  <a:schemeClr val="tx2"/>
                </a:solidFill>
                <a:latin typeface="+mn-lt"/>
              </a:defRPr>
            </a:lvl2pPr>
          </a:lstStyle>
          <a:p>
            <a:pPr lvl="0"/>
            <a:r>
              <a:rPr lang="en-US" dirty="0"/>
              <a:t>“Click to edit Master text styles”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3"/>
          </p:nvPr>
        </p:nvSpPr>
        <p:spPr>
          <a:xfrm>
            <a:off x="531279" y="4429867"/>
            <a:ext cx="11378776" cy="4801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367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j-lt"/>
              </a:defRPr>
            </a:lvl1pPr>
            <a:lvl2pPr>
              <a:defRPr sz="6527">
                <a:solidFill>
                  <a:schemeClr val="tx2"/>
                </a:solidFill>
                <a:latin typeface="+mn-lt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212441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1st level colo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50"/>
            <a:ext cx="11887200" cy="2092881"/>
          </a:xfrm>
        </p:spPr>
        <p:txBody>
          <a:bodyPr>
            <a:spAutoFit/>
          </a:bodyPr>
          <a:lstStyle>
            <a:lvl1pPr>
              <a:defRPr sz="3999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4099732860"/>
      </p:ext>
    </p:extLst>
  </p:cSld>
  <p:clrMapOvr>
    <a:masterClrMapping/>
  </p:clrMapOvr>
  <p:transition>
    <p:fade/>
  </p:transition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50"/>
            <a:ext cx="11887200" cy="2092881"/>
          </a:xfrm>
        </p:spPr>
        <p:txBody>
          <a:bodyPr>
            <a:spAutoFit/>
          </a:bodyPr>
          <a:lstStyle>
            <a:lvl1pPr>
              <a:defRPr sz="3999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1067948300"/>
      </p:ext>
    </p:extLst>
  </p:cSld>
  <p:clrMapOvr>
    <a:masterClrMapping/>
  </p:clrMapOvr>
  <p:transition>
    <p:fade/>
  </p:transition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2-color Non-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0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199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2000"/>
            </a:lvl2pPr>
            <a:lvl3pPr marL="231730" indent="0">
              <a:buNone/>
              <a:tabLst/>
              <a:defRPr sz="2000"/>
            </a:lvl3pPr>
            <a:lvl4pPr marL="460287" indent="0">
              <a:buNone/>
              <a:defRPr/>
            </a:lvl4pPr>
            <a:lvl5pPr marL="685669" indent="0">
              <a:buNone/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199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2000"/>
            </a:lvl2pPr>
            <a:lvl3pPr marL="231730" indent="0">
              <a:buNone/>
              <a:tabLst/>
              <a:defRPr sz="2000"/>
            </a:lvl3pPr>
            <a:lvl4pPr marL="460287" indent="0">
              <a:buNone/>
              <a:defRPr/>
            </a:lvl4pPr>
            <a:lvl5pPr marL="685669" indent="0">
              <a:buNone/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460600702"/>
      </p:ext>
    </p:extLst>
  </p:cSld>
  <p:clrMapOvr>
    <a:masterClrMapping/>
  </p:clrMapOvr>
  <p:transition>
    <p:fade/>
  </p:transition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0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199"/>
            </a:lvl1pPr>
            <a:lvl2pPr marL="0" indent="0">
              <a:buNone/>
              <a:defRPr sz="2000"/>
            </a:lvl2pPr>
            <a:lvl3pPr marL="231730" indent="0">
              <a:buNone/>
              <a:tabLst/>
              <a:defRPr sz="2000"/>
            </a:lvl3pPr>
            <a:lvl4pPr marL="460287" indent="0">
              <a:buNone/>
              <a:defRPr/>
            </a:lvl4pPr>
            <a:lvl5pPr marL="685669" indent="0">
              <a:buNone/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199"/>
            </a:lvl1pPr>
            <a:lvl2pPr marL="0" indent="0">
              <a:buNone/>
              <a:defRPr sz="2000"/>
            </a:lvl2pPr>
            <a:lvl3pPr marL="231730" indent="0">
              <a:buNone/>
              <a:tabLst/>
              <a:defRPr sz="2000"/>
            </a:lvl3pPr>
            <a:lvl4pPr marL="460287" indent="0">
              <a:buNone/>
              <a:defRPr/>
            </a:lvl4pPr>
            <a:lvl5pPr marL="685669" indent="0">
              <a:buNone/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3997990133"/>
      </p:ext>
    </p:extLst>
  </p:cSld>
  <p:clrMapOvr>
    <a:masterClrMapping/>
  </p:clrMapOvr>
  <p:transition>
    <p:fade/>
  </p:transition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 1st level col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0" y="1212849"/>
            <a:ext cx="5486399" cy="2425279"/>
          </a:xfrm>
        </p:spPr>
        <p:txBody>
          <a:bodyPr wrap="square">
            <a:spAutoFit/>
          </a:bodyPr>
          <a:lstStyle>
            <a:lvl1pPr marL="287282" indent="-287282">
              <a:spcBef>
                <a:spcPts val="1224"/>
              </a:spcBef>
              <a:buClr>
                <a:schemeClr val="tx2"/>
              </a:buClr>
              <a:buFont typeface="Arial" pitchFamily="34" charset="0"/>
              <a:buChar char="•"/>
              <a:defRPr sz="3199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31064" indent="-233150">
              <a:defRPr sz="2400"/>
            </a:lvl2pPr>
            <a:lvl3pPr marL="699450" indent="-168387">
              <a:tabLst/>
              <a:defRPr sz="2000"/>
            </a:lvl3pPr>
            <a:lvl4pPr marL="880789" indent="-181339">
              <a:defRPr/>
            </a:lvl4pPr>
            <a:lvl5pPr marL="1049175" indent="-168387"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282" indent="-287282">
              <a:spcBef>
                <a:spcPts val="1224"/>
              </a:spcBef>
              <a:buClr>
                <a:schemeClr val="tx2"/>
              </a:buClr>
              <a:buFont typeface="Arial" pitchFamily="34" charset="0"/>
              <a:buChar char="•"/>
              <a:defRPr sz="3199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31064" indent="-233150">
              <a:defRPr sz="2400"/>
            </a:lvl2pPr>
            <a:lvl3pPr marL="699450" indent="-168387">
              <a:tabLst/>
              <a:defRPr sz="2000"/>
            </a:lvl3pPr>
            <a:lvl4pPr marL="880789" indent="-181339">
              <a:defRPr/>
            </a:lvl4pPr>
            <a:lvl5pPr marL="1049175" indent="-168387"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3620259687"/>
      </p:ext>
    </p:extLst>
  </p:cSld>
  <p:clrMapOvr>
    <a:masterClrMapping/>
  </p:clrMapOvr>
  <p:transition>
    <p:fade/>
  </p:transition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0" y="1212849"/>
            <a:ext cx="5486399" cy="2425279"/>
          </a:xfrm>
        </p:spPr>
        <p:txBody>
          <a:bodyPr wrap="square">
            <a:spAutoFit/>
          </a:bodyPr>
          <a:lstStyle>
            <a:lvl1pPr marL="287282" indent="-287282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199"/>
            </a:lvl1pPr>
            <a:lvl2pPr marL="531064" indent="-233150">
              <a:defRPr sz="2400"/>
            </a:lvl2pPr>
            <a:lvl3pPr marL="699450" indent="-168387">
              <a:tabLst/>
              <a:defRPr sz="2000"/>
            </a:lvl3pPr>
            <a:lvl4pPr marL="880789" indent="-181339">
              <a:defRPr/>
            </a:lvl4pPr>
            <a:lvl5pPr marL="1049175" indent="-168387"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282" indent="-287282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199"/>
            </a:lvl1pPr>
            <a:lvl2pPr marL="531064" indent="-233150">
              <a:defRPr sz="2400"/>
            </a:lvl2pPr>
            <a:lvl3pPr marL="699450" indent="-168387">
              <a:tabLst/>
              <a:defRPr sz="2000"/>
            </a:lvl3pPr>
            <a:lvl4pPr marL="880789" indent="-181339">
              <a:defRPr/>
            </a:lvl4pPr>
            <a:lvl5pPr marL="1049175" indent="-168387"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1526763011"/>
      </p:ext>
    </p:extLst>
  </p:cSld>
  <p:clrMapOvr>
    <a:masterClrMapping/>
  </p:clrMapOvr>
  <p:transition>
    <p:fade/>
  </p:transition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868482"/>
      </p:ext>
    </p:extLst>
  </p:cSld>
  <p:clrMapOvr>
    <a:masterClrMapping/>
  </p:clrMapOvr>
  <p:transition>
    <p:fade/>
  </p:transition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1209974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198" spc="-10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9" y="3954463"/>
            <a:ext cx="10058401" cy="738664"/>
          </a:xfrm>
          <a:noFill/>
        </p:spPr>
        <p:txBody>
          <a:bodyPr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199" spc="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4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EAEAEA"/>
                    </a:gs>
                    <a:gs pos="0">
                      <a:srgbClr val="EAEAEA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39158569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1209974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lang="en-US" sz="7198" b="0" kern="1200" cap="none" spc="-100" baseline="0" dirty="0">
                <a:ln w="3175"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Video title</a:t>
            </a:r>
          </a:p>
        </p:txBody>
      </p:sp>
      <p:sp>
        <p:nvSpPr>
          <p:cNvPr id="3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EAEAEA"/>
                    </a:gs>
                    <a:gs pos="0">
                      <a:srgbClr val="EAEAEA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23655590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125663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198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3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3208258725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Red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31897" y="1838391"/>
            <a:ext cx="10972680" cy="1201676"/>
          </a:xfrm>
        </p:spPr>
        <p:txBody>
          <a:bodyPr anchor="b" anchorCtr="0">
            <a:spAutoFit/>
          </a:bodyPr>
          <a:lstStyle>
            <a:lvl1pPr>
              <a:defRPr sz="7200" spc="-153" baseline="0">
                <a:gradFill>
                  <a:gsLst>
                    <a:gs pos="125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731897" y="3497262"/>
            <a:ext cx="10972680" cy="683264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z="3600" spc="-71" baseline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  <p:sp>
        <p:nvSpPr>
          <p:cNvPr id="7" name="Freeform 27"/>
          <p:cNvSpPr>
            <a:spLocks noChangeAspect="1" noEditPoints="1"/>
          </p:cNvSpPr>
          <p:nvPr userDrawn="1"/>
        </p:nvSpPr>
        <p:spPr bwMode="auto">
          <a:xfrm>
            <a:off x="11247372" y="479775"/>
            <a:ext cx="914400" cy="176355"/>
          </a:xfrm>
          <a:custGeom>
            <a:avLst/>
            <a:gdLst>
              <a:gd name="T0" fmla="*/ 218 w 1139"/>
              <a:gd name="T1" fmla="*/ 217 h 220"/>
              <a:gd name="T2" fmla="*/ 170 w 1139"/>
              <a:gd name="T3" fmla="*/ 15 h 220"/>
              <a:gd name="T4" fmla="*/ 0 w 1139"/>
              <a:gd name="T5" fmla="*/ 15 h 220"/>
              <a:gd name="T6" fmla="*/ 33 w 1139"/>
              <a:gd name="T7" fmla="*/ 62 h 220"/>
              <a:gd name="T8" fmla="*/ 121 w 1139"/>
              <a:gd name="T9" fmla="*/ 217 h 220"/>
              <a:gd name="T10" fmla="*/ 268 w 1139"/>
              <a:gd name="T11" fmla="*/ 11 h 220"/>
              <a:gd name="T12" fmla="*/ 254 w 1139"/>
              <a:gd name="T13" fmla="*/ 44 h 220"/>
              <a:gd name="T14" fmla="*/ 289 w 1139"/>
              <a:gd name="T15" fmla="*/ 31 h 220"/>
              <a:gd name="T16" fmla="*/ 285 w 1139"/>
              <a:gd name="T17" fmla="*/ 72 h 220"/>
              <a:gd name="T18" fmla="*/ 285 w 1139"/>
              <a:gd name="T19" fmla="*/ 217 h 220"/>
              <a:gd name="T20" fmla="*/ 345 w 1139"/>
              <a:gd name="T21" fmla="*/ 79 h 220"/>
              <a:gd name="T22" fmla="*/ 318 w 1139"/>
              <a:gd name="T23" fmla="*/ 185 h 220"/>
              <a:gd name="T24" fmla="*/ 421 w 1139"/>
              <a:gd name="T25" fmla="*/ 211 h 220"/>
              <a:gd name="T26" fmla="*/ 420 w 1139"/>
              <a:gd name="T27" fmla="*/ 180 h 220"/>
              <a:gd name="T28" fmla="*/ 356 w 1139"/>
              <a:gd name="T29" fmla="*/ 180 h 220"/>
              <a:gd name="T30" fmla="*/ 388 w 1139"/>
              <a:gd name="T31" fmla="*/ 97 h 220"/>
              <a:gd name="T32" fmla="*/ 422 w 1139"/>
              <a:gd name="T33" fmla="*/ 76 h 220"/>
              <a:gd name="T34" fmla="*/ 386 w 1139"/>
              <a:gd name="T35" fmla="*/ 69 h 220"/>
              <a:gd name="T36" fmla="*/ 447 w 1139"/>
              <a:gd name="T37" fmla="*/ 72 h 220"/>
              <a:gd name="T38" fmla="*/ 481 w 1139"/>
              <a:gd name="T39" fmla="*/ 143 h 220"/>
              <a:gd name="T40" fmla="*/ 522 w 1139"/>
              <a:gd name="T41" fmla="*/ 102 h 220"/>
              <a:gd name="T42" fmla="*/ 531 w 1139"/>
              <a:gd name="T43" fmla="*/ 72 h 220"/>
              <a:gd name="T44" fmla="*/ 517 w 1139"/>
              <a:gd name="T45" fmla="*/ 70 h 220"/>
              <a:gd name="T46" fmla="*/ 481 w 1139"/>
              <a:gd name="T47" fmla="*/ 97 h 220"/>
              <a:gd name="T48" fmla="*/ 534 w 1139"/>
              <a:gd name="T49" fmla="*/ 146 h 220"/>
              <a:gd name="T50" fmla="*/ 662 w 1139"/>
              <a:gd name="T51" fmla="*/ 199 h 220"/>
              <a:gd name="T52" fmla="*/ 610 w 1139"/>
              <a:gd name="T53" fmla="*/ 69 h 220"/>
              <a:gd name="T54" fmla="*/ 569 w 1139"/>
              <a:gd name="T55" fmla="*/ 145 h 220"/>
              <a:gd name="T56" fmla="*/ 636 w 1139"/>
              <a:gd name="T57" fmla="*/ 109 h 220"/>
              <a:gd name="T58" fmla="*/ 609 w 1139"/>
              <a:gd name="T59" fmla="*/ 192 h 220"/>
              <a:gd name="T60" fmla="*/ 698 w 1139"/>
              <a:gd name="T61" fmla="*/ 113 h 220"/>
              <a:gd name="T62" fmla="*/ 733 w 1139"/>
              <a:gd name="T63" fmla="*/ 156 h 220"/>
              <a:gd name="T64" fmla="*/ 760 w 1139"/>
              <a:gd name="T65" fmla="*/ 179 h 220"/>
              <a:gd name="T66" fmla="*/ 700 w 1139"/>
              <a:gd name="T67" fmla="*/ 180 h 220"/>
              <a:gd name="T68" fmla="*/ 699 w 1139"/>
              <a:gd name="T69" fmla="*/ 212 h 220"/>
              <a:gd name="T70" fmla="*/ 779 w 1139"/>
              <a:gd name="T71" fmla="*/ 208 h 220"/>
              <a:gd name="T72" fmla="*/ 757 w 1139"/>
              <a:gd name="T73" fmla="*/ 132 h 220"/>
              <a:gd name="T74" fmla="*/ 738 w 1139"/>
              <a:gd name="T75" fmla="*/ 100 h 220"/>
              <a:gd name="T76" fmla="*/ 785 w 1139"/>
              <a:gd name="T77" fmla="*/ 105 h 220"/>
              <a:gd name="T78" fmla="*/ 786 w 1139"/>
              <a:gd name="T79" fmla="*/ 75 h 220"/>
              <a:gd name="T80" fmla="*/ 886 w 1139"/>
              <a:gd name="T81" fmla="*/ 69 h 220"/>
              <a:gd name="T82" fmla="*/ 829 w 1139"/>
              <a:gd name="T83" fmla="*/ 200 h 220"/>
              <a:gd name="T84" fmla="*/ 958 w 1139"/>
              <a:gd name="T85" fmla="*/ 143 h 220"/>
              <a:gd name="T86" fmla="*/ 884 w 1139"/>
              <a:gd name="T87" fmla="*/ 192 h 220"/>
              <a:gd name="T88" fmla="*/ 855 w 1139"/>
              <a:gd name="T89" fmla="*/ 109 h 220"/>
              <a:gd name="T90" fmla="*/ 922 w 1139"/>
              <a:gd name="T91" fmla="*/ 144 h 220"/>
              <a:gd name="T92" fmla="*/ 1104 w 1139"/>
              <a:gd name="T93" fmla="*/ 100 h 220"/>
              <a:gd name="T94" fmla="*/ 1124 w 1139"/>
              <a:gd name="T95" fmla="*/ 192 h 220"/>
              <a:gd name="T96" fmla="*/ 1139 w 1139"/>
              <a:gd name="T97" fmla="*/ 187 h 220"/>
              <a:gd name="T98" fmla="*/ 1128 w 1139"/>
              <a:gd name="T99" fmla="*/ 219 h 220"/>
              <a:gd name="T100" fmla="*/ 1070 w 1139"/>
              <a:gd name="T101" fmla="*/ 100 h 220"/>
              <a:gd name="T102" fmla="*/ 985 w 1139"/>
              <a:gd name="T103" fmla="*/ 217 h 220"/>
              <a:gd name="T104" fmla="*/ 961 w 1139"/>
              <a:gd name="T105" fmla="*/ 72 h 220"/>
              <a:gd name="T106" fmla="*/ 991 w 1139"/>
              <a:gd name="T107" fmla="*/ 25 h 220"/>
              <a:gd name="T108" fmla="*/ 1056 w 1139"/>
              <a:gd name="T109" fmla="*/ 3 h 220"/>
              <a:gd name="T110" fmla="*/ 1056 w 1139"/>
              <a:gd name="T111" fmla="*/ 32 h 220"/>
              <a:gd name="T112" fmla="*/ 1019 w 1139"/>
              <a:gd name="T113" fmla="*/ 54 h 220"/>
              <a:gd name="T114" fmla="*/ 1070 w 1139"/>
              <a:gd name="T115" fmla="*/ 40 h 220"/>
              <a:gd name="T116" fmla="*/ 1104 w 1139"/>
              <a:gd name="T117" fmla="*/ 29 h 220"/>
              <a:gd name="T118" fmla="*/ 1139 w 1139"/>
              <a:gd name="T119" fmla="*/ 100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39" h="220">
                <a:moveTo>
                  <a:pt x="184" y="62"/>
                </a:moveTo>
                <a:cubicBezTo>
                  <a:pt x="184" y="217"/>
                  <a:pt x="184" y="217"/>
                  <a:pt x="184" y="217"/>
                </a:cubicBezTo>
                <a:cubicBezTo>
                  <a:pt x="218" y="217"/>
                  <a:pt x="218" y="217"/>
                  <a:pt x="218" y="217"/>
                </a:cubicBezTo>
                <a:cubicBezTo>
                  <a:pt x="218" y="15"/>
                  <a:pt x="218" y="15"/>
                  <a:pt x="218" y="15"/>
                </a:cubicBezTo>
                <a:cubicBezTo>
                  <a:pt x="218" y="15"/>
                  <a:pt x="218" y="15"/>
                  <a:pt x="218" y="15"/>
                </a:cubicBezTo>
                <a:cubicBezTo>
                  <a:pt x="170" y="15"/>
                  <a:pt x="170" y="15"/>
                  <a:pt x="170" y="15"/>
                </a:cubicBezTo>
                <a:cubicBezTo>
                  <a:pt x="109" y="165"/>
                  <a:pt x="109" y="165"/>
                  <a:pt x="109" y="165"/>
                </a:cubicBezTo>
                <a:cubicBezTo>
                  <a:pt x="50" y="15"/>
                  <a:pt x="50" y="15"/>
                  <a:pt x="5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217"/>
                  <a:pt x="0" y="217"/>
                  <a:pt x="0" y="217"/>
                </a:cubicBezTo>
                <a:cubicBezTo>
                  <a:pt x="33" y="217"/>
                  <a:pt x="33" y="217"/>
                  <a:pt x="33" y="217"/>
                </a:cubicBezTo>
                <a:cubicBezTo>
                  <a:pt x="33" y="62"/>
                  <a:pt x="33" y="62"/>
                  <a:pt x="33" y="62"/>
                </a:cubicBezTo>
                <a:cubicBezTo>
                  <a:pt x="34" y="62"/>
                  <a:pt x="34" y="62"/>
                  <a:pt x="34" y="62"/>
                </a:cubicBezTo>
                <a:cubicBezTo>
                  <a:pt x="96" y="217"/>
                  <a:pt x="96" y="217"/>
                  <a:pt x="96" y="217"/>
                </a:cubicBezTo>
                <a:cubicBezTo>
                  <a:pt x="121" y="217"/>
                  <a:pt x="121" y="217"/>
                  <a:pt x="121" y="217"/>
                </a:cubicBezTo>
                <a:cubicBezTo>
                  <a:pt x="183" y="62"/>
                  <a:pt x="183" y="62"/>
                  <a:pt x="183" y="62"/>
                </a:cubicBezTo>
                <a:lnTo>
                  <a:pt x="184" y="62"/>
                </a:lnTo>
                <a:close/>
                <a:moveTo>
                  <a:pt x="268" y="11"/>
                </a:moveTo>
                <a:cubicBezTo>
                  <a:pt x="263" y="11"/>
                  <a:pt x="258" y="13"/>
                  <a:pt x="254" y="16"/>
                </a:cubicBezTo>
                <a:cubicBezTo>
                  <a:pt x="250" y="20"/>
                  <a:pt x="248" y="25"/>
                  <a:pt x="248" y="31"/>
                </a:cubicBezTo>
                <a:cubicBezTo>
                  <a:pt x="248" y="36"/>
                  <a:pt x="250" y="41"/>
                  <a:pt x="254" y="44"/>
                </a:cubicBezTo>
                <a:cubicBezTo>
                  <a:pt x="258" y="48"/>
                  <a:pt x="263" y="50"/>
                  <a:pt x="268" y="50"/>
                </a:cubicBezTo>
                <a:cubicBezTo>
                  <a:pt x="274" y="50"/>
                  <a:pt x="279" y="48"/>
                  <a:pt x="283" y="44"/>
                </a:cubicBezTo>
                <a:cubicBezTo>
                  <a:pt x="287" y="41"/>
                  <a:pt x="289" y="36"/>
                  <a:pt x="289" y="31"/>
                </a:cubicBezTo>
                <a:cubicBezTo>
                  <a:pt x="289" y="25"/>
                  <a:pt x="287" y="20"/>
                  <a:pt x="283" y="17"/>
                </a:cubicBezTo>
                <a:cubicBezTo>
                  <a:pt x="279" y="13"/>
                  <a:pt x="274" y="11"/>
                  <a:pt x="268" y="11"/>
                </a:cubicBezTo>
                <a:close/>
                <a:moveTo>
                  <a:pt x="285" y="72"/>
                </a:moveTo>
                <a:cubicBezTo>
                  <a:pt x="251" y="72"/>
                  <a:pt x="251" y="72"/>
                  <a:pt x="251" y="72"/>
                </a:cubicBezTo>
                <a:cubicBezTo>
                  <a:pt x="251" y="217"/>
                  <a:pt x="251" y="217"/>
                  <a:pt x="251" y="217"/>
                </a:cubicBezTo>
                <a:cubicBezTo>
                  <a:pt x="285" y="217"/>
                  <a:pt x="285" y="217"/>
                  <a:pt x="285" y="217"/>
                </a:cubicBezTo>
                <a:cubicBezTo>
                  <a:pt x="285" y="72"/>
                  <a:pt x="285" y="72"/>
                  <a:pt x="285" y="72"/>
                </a:cubicBezTo>
                <a:close/>
                <a:moveTo>
                  <a:pt x="386" y="69"/>
                </a:moveTo>
                <a:cubicBezTo>
                  <a:pt x="371" y="69"/>
                  <a:pt x="357" y="72"/>
                  <a:pt x="345" y="79"/>
                </a:cubicBezTo>
                <a:cubicBezTo>
                  <a:pt x="333" y="85"/>
                  <a:pt x="324" y="95"/>
                  <a:pt x="318" y="107"/>
                </a:cubicBezTo>
                <a:cubicBezTo>
                  <a:pt x="312" y="119"/>
                  <a:pt x="309" y="133"/>
                  <a:pt x="309" y="148"/>
                </a:cubicBezTo>
                <a:cubicBezTo>
                  <a:pt x="309" y="162"/>
                  <a:pt x="312" y="174"/>
                  <a:pt x="318" y="185"/>
                </a:cubicBezTo>
                <a:cubicBezTo>
                  <a:pt x="324" y="196"/>
                  <a:pt x="332" y="205"/>
                  <a:pt x="343" y="211"/>
                </a:cubicBezTo>
                <a:cubicBezTo>
                  <a:pt x="354" y="217"/>
                  <a:pt x="366" y="220"/>
                  <a:pt x="380" y="220"/>
                </a:cubicBezTo>
                <a:cubicBezTo>
                  <a:pt x="396" y="220"/>
                  <a:pt x="410" y="217"/>
                  <a:pt x="421" y="211"/>
                </a:cubicBezTo>
                <a:cubicBezTo>
                  <a:pt x="422" y="210"/>
                  <a:pt x="422" y="210"/>
                  <a:pt x="422" y="210"/>
                </a:cubicBezTo>
                <a:cubicBezTo>
                  <a:pt x="422" y="179"/>
                  <a:pt x="422" y="179"/>
                  <a:pt x="422" y="179"/>
                </a:cubicBezTo>
                <a:cubicBezTo>
                  <a:pt x="420" y="180"/>
                  <a:pt x="420" y="180"/>
                  <a:pt x="420" y="180"/>
                </a:cubicBezTo>
                <a:cubicBezTo>
                  <a:pt x="415" y="184"/>
                  <a:pt x="410" y="187"/>
                  <a:pt x="404" y="189"/>
                </a:cubicBezTo>
                <a:cubicBezTo>
                  <a:pt x="398" y="191"/>
                  <a:pt x="392" y="192"/>
                  <a:pt x="387" y="192"/>
                </a:cubicBezTo>
                <a:cubicBezTo>
                  <a:pt x="374" y="192"/>
                  <a:pt x="363" y="188"/>
                  <a:pt x="356" y="180"/>
                </a:cubicBezTo>
                <a:cubicBezTo>
                  <a:pt x="348" y="171"/>
                  <a:pt x="344" y="160"/>
                  <a:pt x="344" y="145"/>
                </a:cubicBezTo>
                <a:cubicBezTo>
                  <a:pt x="344" y="131"/>
                  <a:pt x="348" y="119"/>
                  <a:pt x="356" y="110"/>
                </a:cubicBezTo>
                <a:cubicBezTo>
                  <a:pt x="364" y="101"/>
                  <a:pt x="375" y="97"/>
                  <a:pt x="388" y="97"/>
                </a:cubicBezTo>
                <a:cubicBezTo>
                  <a:pt x="399" y="97"/>
                  <a:pt x="410" y="101"/>
                  <a:pt x="420" y="108"/>
                </a:cubicBezTo>
                <a:cubicBezTo>
                  <a:pt x="422" y="109"/>
                  <a:pt x="422" y="109"/>
                  <a:pt x="422" y="109"/>
                </a:cubicBezTo>
                <a:cubicBezTo>
                  <a:pt x="422" y="76"/>
                  <a:pt x="422" y="76"/>
                  <a:pt x="422" y="76"/>
                </a:cubicBezTo>
                <a:cubicBezTo>
                  <a:pt x="421" y="76"/>
                  <a:pt x="421" y="76"/>
                  <a:pt x="421" y="76"/>
                </a:cubicBezTo>
                <a:cubicBezTo>
                  <a:pt x="417" y="74"/>
                  <a:pt x="412" y="72"/>
                  <a:pt x="405" y="71"/>
                </a:cubicBezTo>
                <a:cubicBezTo>
                  <a:pt x="399" y="69"/>
                  <a:pt x="393" y="69"/>
                  <a:pt x="386" y="69"/>
                </a:cubicBezTo>
                <a:close/>
                <a:moveTo>
                  <a:pt x="481" y="97"/>
                </a:moveTo>
                <a:cubicBezTo>
                  <a:pt x="481" y="72"/>
                  <a:pt x="481" y="72"/>
                  <a:pt x="481" y="72"/>
                </a:cubicBezTo>
                <a:cubicBezTo>
                  <a:pt x="447" y="72"/>
                  <a:pt x="447" y="72"/>
                  <a:pt x="447" y="72"/>
                </a:cubicBezTo>
                <a:cubicBezTo>
                  <a:pt x="447" y="217"/>
                  <a:pt x="447" y="217"/>
                  <a:pt x="447" y="217"/>
                </a:cubicBezTo>
                <a:cubicBezTo>
                  <a:pt x="481" y="217"/>
                  <a:pt x="481" y="217"/>
                  <a:pt x="481" y="217"/>
                </a:cubicBezTo>
                <a:cubicBezTo>
                  <a:pt x="481" y="143"/>
                  <a:pt x="481" y="143"/>
                  <a:pt x="481" y="143"/>
                </a:cubicBezTo>
                <a:cubicBezTo>
                  <a:pt x="481" y="130"/>
                  <a:pt x="484" y="120"/>
                  <a:pt x="490" y="112"/>
                </a:cubicBezTo>
                <a:cubicBezTo>
                  <a:pt x="495" y="104"/>
                  <a:pt x="503" y="100"/>
                  <a:pt x="512" y="100"/>
                </a:cubicBezTo>
                <a:cubicBezTo>
                  <a:pt x="515" y="100"/>
                  <a:pt x="518" y="101"/>
                  <a:pt x="522" y="102"/>
                </a:cubicBezTo>
                <a:cubicBezTo>
                  <a:pt x="526" y="103"/>
                  <a:pt x="528" y="104"/>
                  <a:pt x="530" y="105"/>
                </a:cubicBezTo>
                <a:cubicBezTo>
                  <a:pt x="531" y="106"/>
                  <a:pt x="531" y="106"/>
                  <a:pt x="531" y="106"/>
                </a:cubicBezTo>
                <a:cubicBezTo>
                  <a:pt x="531" y="72"/>
                  <a:pt x="531" y="72"/>
                  <a:pt x="531" y="72"/>
                </a:cubicBezTo>
                <a:cubicBezTo>
                  <a:pt x="531" y="72"/>
                  <a:pt x="531" y="72"/>
                  <a:pt x="531" y="72"/>
                </a:cubicBezTo>
                <a:cubicBezTo>
                  <a:pt x="528" y="70"/>
                  <a:pt x="523" y="70"/>
                  <a:pt x="517" y="70"/>
                </a:cubicBezTo>
                <a:cubicBezTo>
                  <a:pt x="517" y="70"/>
                  <a:pt x="517" y="70"/>
                  <a:pt x="517" y="70"/>
                </a:cubicBezTo>
                <a:cubicBezTo>
                  <a:pt x="509" y="70"/>
                  <a:pt x="501" y="72"/>
                  <a:pt x="495" y="78"/>
                </a:cubicBezTo>
                <a:cubicBezTo>
                  <a:pt x="489" y="83"/>
                  <a:pt x="485" y="89"/>
                  <a:pt x="482" y="97"/>
                </a:cubicBezTo>
                <a:lnTo>
                  <a:pt x="481" y="97"/>
                </a:lnTo>
                <a:close/>
                <a:moveTo>
                  <a:pt x="610" y="69"/>
                </a:moveTo>
                <a:cubicBezTo>
                  <a:pt x="586" y="69"/>
                  <a:pt x="567" y="76"/>
                  <a:pt x="554" y="89"/>
                </a:cubicBezTo>
                <a:cubicBezTo>
                  <a:pt x="540" y="103"/>
                  <a:pt x="534" y="122"/>
                  <a:pt x="534" y="146"/>
                </a:cubicBezTo>
                <a:cubicBezTo>
                  <a:pt x="534" y="169"/>
                  <a:pt x="540" y="187"/>
                  <a:pt x="553" y="200"/>
                </a:cubicBezTo>
                <a:cubicBezTo>
                  <a:pt x="567" y="213"/>
                  <a:pt x="584" y="220"/>
                  <a:pt x="607" y="220"/>
                </a:cubicBezTo>
                <a:cubicBezTo>
                  <a:pt x="630" y="220"/>
                  <a:pt x="648" y="213"/>
                  <a:pt x="662" y="199"/>
                </a:cubicBezTo>
                <a:cubicBezTo>
                  <a:pt x="675" y="185"/>
                  <a:pt x="682" y="166"/>
                  <a:pt x="682" y="143"/>
                </a:cubicBezTo>
                <a:cubicBezTo>
                  <a:pt x="682" y="120"/>
                  <a:pt x="676" y="102"/>
                  <a:pt x="663" y="89"/>
                </a:cubicBezTo>
                <a:cubicBezTo>
                  <a:pt x="650" y="75"/>
                  <a:pt x="632" y="69"/>
                  <a:pt x="610" y="69"/>
                </a:cubicBezTo>
                <a:close/>
                <a:moveTo>
                  <a:pt x="609" y="192"/>
                </a:moveTo>
                <a:cubicBezTo>
                  <a:pt x="596" y="192"/>
                  <a:pt x="586" y="188"/>
                  <a:pt x="579" y="180"/>
                </a:cubicBezTo>
                <a:cubicBezTo>
                  <a:pt x="572" y="172"/>
                  <a:pt x="569" y="160"/>
                  <a:pt x="569" y="145"/>
                </a:cubicBezTo>
                <a:cubicBezTo>
                  <a:pt x="569" y="130"/>
                  <a:pt x="572" y="118"/>
                  <a:pt x="579" y="109"/>
                </a:cubicBezTo>
                <a:cubicBezTo>
                  <a:pt x="586" y="101"/>
                  <a:pt x="596" y="97"/>
                  <a:pt x="608" y="97"/>
                </a:cubicBezTo>
                <a:cubicBezTo>
                  <a:pt x="620" y="97"/>
                  <a:pt x="630" y="101"/>
                  <a:pt x="636" y="109"/>
                </a:cubicBezTo>
                <a:cubicBezTo>
                  <a:pt x="643" y="117"/>
                  <a:pt x="647" y="129"/>
                  <a:pt x="647" y="144"/>
                </a:cubicBezTo>
                <a:cubicBezTo>
                  <a:pt x="647" y="160"/>
                  <a:pt x="644" y="172"/>
                  <a:pt x="637" y="180"/>
                </a:cubicBezTo>
                <a:cubicBezTo>
                  <a:pt x="631" y="188"/>
                  <a:pt x="621" y="192"/>
                  <a:pt x="609" y="192"/>
                </a:cubicBezTo>
                <a:close/>
                <a:moveTo>
                  <a:pt x="754" y="69"/>
                </a:moveTo>
                <a:cubicBezTo>
                  <a:pt x="737" y="69"/>
                  <a:pt x="724" y="73"/>
                  <a:pt x="714" y="81"/>
                </a:cubicBezTo>
                <a:cubicBezTo>
                  <a:pt x="703" y="89"/>
                  <a:pt x="698" y="100"/>
                  <a:pt x="698" y="113"/>
                </a:cubicBezTo>
                <a:cubicBezTo>
                  <a:pt x="698" y="120"/>
                  <a:pt x="699" y="126"/>
                  <a:pt x="702" y="131"/>
                </a:cubicBezTo>
                <a:cubicBezTo>
                  <a:pt x="704" y="136"/>
                  <a:pt x="707" y="141"/>
                  <a:pt x="712" y="144"/>
                </a:cubicBezTo>
                <a:cubicBezTo>
                  <a:pt x="716" y="148"/>
                  <a:pt x="723" y="152"/>
                  <a:pt x="733" y="156"/>
                </a:cubicBezTo>
                <a:cubicBezTo>
                  <a:pt x="741" y="159"/>
                  <a:pt x="746" y="162"/>
                  <a:pt x="750" y="164"/>
                </a:cubicBezTo>
                <a:cubicBezTo>
                  <a:pt x="754" y="166"/>
                  <a:pt x="756" y="168"/>
                  <a:pt x="758" y="171"/>
                </a:cubicBezTo>
                <a:cubicBezTo>
                  <a:pt x="759" y="173"/>
                  <a:pt x="760" y="175"/>
                  <a:pt x="760" y="179"/>
                </a:cubicBezTo>
                <a:cubicBezTo>
                  <a:pt x="760" y="188"/>
                  <a:pt x="753" y="193"/>
                  <a:pt x="738" y="193"/>
                </a:cubicBezTo>
                <a:cubicBezTo>
                  <a:pt x="732" y="193"/>
                  <a:pt x="726" y="192"/>
                  <a:pt x="719" y="190"/>
                </a:cubicBezTo>
                <a:cubicBezTo>
                  <a:pt x="712" y="187"/>
                  <a:pt x="705" y="184"/>
                  <a:pt x="700" y="180"/>
                </a:cubicBezTo>
                <a:cubicBezTo>
                  <a:pt x="698" y="179"/>
                  <a:pt x="698" y="179"/>
                  <a:pt x="698" y="179"/>
                </a:cubicBezTo>
                <a:cubicBezTo>
                  <a:pt x="698" y="212"/>
                  <a:pt x="698" y="212"/>
                  <a:pt x="698" y="212"/>
                </a:cubicBezTo>
                <a:cubicBezTo>
                  <a:pt x="699" y="212"/>
                  <a:pt x="699" y="212"/>
                  <a:pt x="699" y="212"/>
                </a:cubicBezTo>
                <a:cubicBezTo>
                  <a:pt x="704" y="215"/>
                  <a:pt x="710" y="216"/>
                  <a:pt x="717" y="218"/>
                </a:cubicBezTo>
                <a:cubicBezTo>
                  <a:pt x="724" y="219"/>
                  <a:pt x="731" y="220"/>
                  <a:pt x="736" y="220"/>
                </a:cubicBezTo>
                <a:cubicBezTo>
                  <a:pt x="754" y="220"/>
                  <a:pt x="768" y="216"/>
                  <a:pt x="779" y="208"/>
                </a:cubicBezTo>
                <a:cubicBezTo>
                  <a:pt x="789" y="200"/>
                  <a:pt x="794" y="188"/>
                  <a:pt x="794" y="175"/>
                </a:cubicBezTo>
                <a:cubicBezTo>
                  <a:pt x="794" y="165"/>
                  <a:pt x="791" y="157"/>
                  <a:pt x="786" y="150"/>
                </a:cubicBezTo>
                <a:cubicBezTo>
                  <a:pt x="780" y="143"/>
                  <a:pt x="771" y="137"/>
                  <a:pt x="757" y="132"/>
                </a:cubicBezTo>
                <a:cubicBezTo>
                  <a:pt x="746" y="128"/>
                  <a:pt x="740" y="124"/>
                  <a:pt x="737" y="121"/>
                </a:cubicBezTo>
                <a:cubicBezTo>
                  <a:pt x="734" y="119"/>
                  <a:pt x="733" y="115"/>
                  <a:pt x="733" y="110"/>
                </a:cubicBezTo>
                <a:cubicBezTo>
                  <a:pt x="733" y="106"/>
                  <a:pt x="734" y="103"/>
                  <a:pt x="738" y="100"/>
                </a:cubicBezTo>
                <a:cubicBezTo>
                  <a:pt x="741" y="97"/>
                  <a:pt x="746" y="96"/>
                  <a:pt x="752" y="96"/>
                </a:cubicBezTo>
                <a:cubicBezTo>
                  <a:pt x="758" y="96"/>
                  <a:pt x="764" y="97"/>
                  <a:pt x="770" y="98"/>
                </a:cubicBezTo>
                <a:cubicBezTo>
                  <a:pt x="776" y="100"/>
                  <a:pt x="781" y="103"/>
                  <a:pt x="785" y="105"/>
                </a:cubicBezTo>
                <a:cubicBezTo>
                  <a:pt x="787" y="106"/>
                  <a:pt x="787" y="106"/>
                  <a:pt x="787" y="106"/>
                </a:cubicBezTo>
                <a:cubicBezTo>
                  <a:pt x="787" y="75"/>
                  <a:pt x="787" y="75"/>
                  <a:pt x="787" y="75"/>
                </a:cubicBezTo>
                <a:cubicBezTo>
                  <a:pt x="786" y="75"/>
                  <a:pt x="786" y="75"/>
                  <a:pt x="786" y="75"/>
                </a:cubicBezTo>
                <a:cubicBezTo>
                  <a:pt x="782" y="73"/>
                  <a:pt x="777" y="72"/>
                  <a:pt x="771" y="71"/>
                </a:cubicBezTo>
                <a:cubicBezTo>
                  <a:pt x="764" y="69"/>
                  <a:pt x="759" y="69"/>
                  <a:pt x="754" y="69"/>
                </a:cubicBezTo>
                <a:close/>
                <a:moveTo>
                  <a:pt x="886" y="69"/>
                </a:moveTo>
                <a:cubicBezTo>
                  <a:pt x="862" y="69"/>
                  <a:pt x="843" y="76"/>
                  <a:pt x="829" y="89"/>
                </a:cubicBezTo>
                <a:cubicBezTo>
                  <a:pt x="816" y="103"/>
                  <a:pt x="809" y="122"/>
                  <a:pt x="809" y="146"/>
                </a:cubicBezTo>
                <a:cubicBezTo>
                  <a:pt x="809" y="169"/>
                  <a:pt x="816" y="187"/>
                  <a:pt x="829" y="200"/>
                </a:cubicBezTo>
                <a:cubicBezTo>
                  <a:pt x="842" y="213"/>
                  <a:pt x="860" y="220"/>
                  <a:pt x="882" y="220"/>
                </a:cubicBezTo>
                <a:cubicBezTo>
                  <a:pt x="905" y="220"/>
                  <a:pt x="924" y="213"/>
                  <a:pt x="937" y="199"/>
                </a:cubicBezTo>
                <a:cubicBezTo>
                  <a:pt x="951" y="185"/>
                  <a:pt x="958" y="166"/>
                  <a:pt x="958" y="143"/>
                </a:cubicBezTo>
                <a:cubicBezTo>
                  <a:pt x="958" y="120"/>
                  <a:pt x="951" y="102"/>
                  <a:pt x="938" y="89"/>
                </a:cubicBezTo>
                <a:cubicBezTo>
                  <a:pt x="926" y="75"/>
                  <a:pt x="908" y="69"/>
                  <a:pt x="886" y="69"/>
                </a:cubicBezTo>
                <a:close/>
                <a:moveTo>
                  <a:pt x="884" y="192"/>
                </a:moveTo>
                <a:cubicBezTo>
                  <a:pt x="872" y="192"/>
                  <a:pt x="862" y="188"/>
                  <a:pt x="855" y="180"/>
                </a:cubicBezTo>
                <a:cubicBezTo>
                  <a:pt x="848" y="172"/>
                  <a:pt x="844" y="160"/>
                  <a:pt x="844" y="145"/>
                </a:cubicBezTo>
                <a:cubicBezTo>
                  <a:pt x="844" y="130"/>
                  <a:pt x="848" y="118"/>
                  <a:pt x="855" y="109"/>
                </a:cubicBezTo>
                <a:cubicBezTo>
                  <a:pt x="862" y="101"/>
                  <a:pt x="871" y="97"/>
                  <a:pt x="884" y="97"/>
                </a:cubicBezTo>
                <a:cubicBezTo>
                  <a:pt x="896" y="97"/>
                  <a:pt x="905" y="101"/>
                  <a:pt x="912" y="109"/>
                </a:cubicBezTo>
                <a:cubicBezTo>
                  <a:pt x="919" y="117"/>
                  <a:pt x="922" y="129"/>
                  <a:pt x="922" y="144"/>
                </a:cubicBezTo>
                <a:cubicBezTo>
                  <a:pt x="922" y="160"/>
                  <a:pt x="919" y="172"/>
                  <a:pt x="913" y="180"/>
                </a:cubicBezTo>
                <a:cubicBezTo>
                  <a:pt x="906" y="188"/>
                  <a:pt x="897" y="192"/>
                  <a:pt x="884" y="192"/>
                </a:cubicBezTo>
                <a:close/>
                <a:moveTo>
                  <a:pt x="1104" y="100"/>
                </a:moveTo>
                <a:cubicBezTo>
                  <a:pt x="1104" y="168"/>
                  <a:pt x="1104" y="168"/>
                  <a:pt x="1104" y="168"/>
                </a:cubicBezTo>
                <a:cubicBezTo>
                  <a:pt x="1104" y="177"/>
                  <a:pt x="1106" y="183"/>
                  <a:pt x="1109" y="187"/>
                </a:cubicBezTo>
                <a:cubicBezTo>
                  <a:pt x="1112" y="190"/>
                  <a:pt x="1117" y="192"/>
                  <a:pt x="1124" y="192"/>
                </a:cubicBezTo>
                <a:cubicBezTo>
                  <a:pt x="1125" y="192"/>
                  <a:pt x="1128" y="192"/>
                  <a:pt x="1130" y="191"/>
                </a:cubicBezTo>
                <a:cubicBezTo>
                  <a:pt x="1133" y="190"/>
                  <a:pt x="1135" y="189"/>
                  <a:pt x="1137" y="188"/>
                </a:cubicBezTo>
                <a:cubicBezTo>
                  <a:pt x="1139" y="187"/>
                  <a:pt x="1139" y="187"/>
                  <a:pt x="1139" y="187"/>
                </a:cubicBezTo>
                <a:cubicBezTo>
                  <a:pt x="1139" y="215"/>
                  <a:pt x="1139" y="215"/>
                  <a:pt x="1139" y="215"/>
                </a:cubicBezTo>
                <a:cubicBezTo>
                  <a:pt x="1138" y="215"/>
                  <a:pt x="1138" y="215"/>
                  <a:pt x="1138" y="215"/>
                </a:cubicBezTo>
                <a:cubicBezTo>
                  <a:pt x="1136" y="216"/>
                  <a:pt x="1133" y="217"/>
                  <a:pt x="1128" y="219"/>
                </a:cubicBezTo>
                <a:cubicBezTo>
                  <a:pt x="1123" y="220"/>
                  <a:pt x="1118" y="220"/>
                  <a:pt x="1113" y="220"/>
                </a:cubicBezTo>
                <a:cubicBezTo>
                  <a:pt x="1085" y="220"/>
                  <a:pt x="1070" y="205"/>
                  <a:pt x="1070" y="174"/>
                </a:cubicBezTo>
                <a:cubicBezTo>
                  <a:pt x="1070" y="100"/>
                  <a:pt x="1070" y="100"/>
                  <a:pt x="1070" y="100"/>
                </a:cubicBezTo>
                <a:cubicBezTo>
                  <a:pt x="1019" y="100"/>
                  <a:pt x="1019" y="100"/>
                  <a:pt x="1019" y="100"/>
                </a:cubicBezTo>
                <a:cubicBezTo>
                  <a:pt x="1019" y="217"/>
                  <a:pt x="1019" y="217"/>
                  <a:pt x="1019" y="217"/>
                </a:cubicBezTo>
                <a:cubicBezTo>
                  <a:pt x="985" y="217"/>
                  <a:pt x="985" y="217"/>
                  <a:pt x="985" y="217"/>
                </a:cubicBezTo>
                <a:cubicBezTo>
                  <a:pt x="985" y="100"/>
                  <a:pt x="985" y="100"/>
                  <a:pt x="985" y="100"/>
                </a:cubicBezTo>
                <a:cubicBezTo>
                  <a:pt x="961" y="100"/>
                  <a:pt x="961" y="100"/>
                  <a:pt x="961" y="100"/>
                </a:cubicBezTo>
                <a:cubicBezTo>
                  <a:pt x="961" y="72"/>
                  <a:pt x="961" y="72"/>
                  <a:pt x="961" y="72"/>
                </a:cubicBezTo>
                <a:cubicBezTo>
                  <a:pt x="985" y="72"/>
                  <a:pt x="985" y="72"/>
                  <a:pt x="985" y="72"/>
                </a:cubicBezTo>
                <a:cubicBezTo>
                  <a:pt x="985" y="52"/>
                  <a:pt x="985" y="52"/>
                  <a:pt x="985" y="52"/>
                </a:cubicBezTo>
                <a:cubicBezTo>
                  <a:pt x="985" y="42"/>
                  <a:pt x="987" y="33"/>
                  <a:pt x="991" y="25"/>
                </a:cubicBezTo>
                <a:cubicBezTo>
                  <a:pt x="996" y="17"/>
                  <a:pt x="1002" y="11"/>
                  <a:pt x="1010" y="7"/>
                </a:cubicBezTo>
                <a:cubicBezTo>
                  <a:pt x="1018" y="3"/>
                  <a:pt x="1027" y="0"/>
                  <a:pt x="1037" y="0"/>
                </a:cubicBezTo>
                <a:cubicBezTo>
                  <a:pt x="1045" y="0"/>
                  <a:pt x="1052" y="1"/>
                  <a:pt x="1056" y="3"/>
                </a:cubicBezTo>
                <a:cubicBezTo>
                  <a:pt x="1057" y="3"/>
                  <a:pt x="1057" y="3"/>
                  <a:pt x="1057" y="3"/>
                </a:cubicBezTo>
                <a:cubicBezTo>
                  <a:pt x="1057" y="32"/>
                  <a:pt x="1057" y="32"/>
                  <a:pt x="1057" y="32"/>
                </a:cubicBezTo>
                <a:cubicBezTo>
                  <a:pt x="1056" y="32"/>
                  <a:pt x="1056" y="32"/>
                  <a:pt x="1056" y="32"/>
                </a:cubicBezTo>
                <a:cubicBezTo>
                  <a:pt x="1051" y="29"/>
                  <a:pt x="1045" y="28"/>
                  <a:pt x="1041" y="28"/>
                </a:cubicBezTo>
                <a:cubicBezTo>
                  <a:pt x="1034" y="28"/>
                  <a:pt x="1029" y="31"/>
                  <a:pt x="1025" y="35"/>
                </a:cubicBezTo>
                <a:cubicBezTo>
                  <a:pt x="1021" y="39"/>
                  <a:pt x="1019" y="46"/>
                  <a:pt x="1019" y="54"/>
                </a:cubicBezTo>
                <a:cubicBezTo>
                  <a:pt x="1019" y="72"/>
                  <a:pt x="1019" y="72"/>
                  <a:pt x="1019" y="72"/>
                </a:cubicBezTo>
                <a:cubicBezTo>
                  <a:pt x="1070" y="72"/>
                  <a:pt x="1070" y="72"/>
                  <a:pt x="1070" y="72"/>
                </a:cubicBezTo>
                <a:cubicBezTo>
                  <a:pt x="1070" y="40"/>
                  <a:pt x="1070" y="40"/>
                  <a:pt x="1070" y="40"/>
                </a:cubicBezTo>
                <a:cubicBezTo>
                  <a:pt x="1071" y="39"/>
                  <a:pt x="1071" y="39"/>
                  <a:pt x="1071" y="39"/>
                </a:cubicBezTo>
                <a:cubicBezTo>
                  <a:pt x="1103" y="30"/>
                  <a:pt x="1103" y="30"/>
                  <a:pt x="1103" y="30"/>
                </a:cubicBezTo>
                <a:cubicBezTo>
                  <a:pt x="1104" y="29"/>
                  <a:pt x="1104" y="29"/>
                  <a:pt x="1104" y="29"/>
                </a:cubicBezTo>
                <a:cubicBezTo>
                  <a:pt x="1104" y="72"/>
                  <a:pt x="1104" y="72"/>
                  <a:pt x="1104" y="72"/>
                </a:cubicBezTo>
                <a:cubicBezTo>
                  <a:pt x="1139" y="72"/>
                  <a:pt x="1139" y="72"/>
                  <a:pt x="1139" y="72"/>
                </a:cubicBezTo>
                <a:cubicBezTo>
                  <a:pt x="1139" y="100"/>
                  <a:pt x="1139" y="100"/>
                  <a:pt x="1139" y="100"/>
                </a:cubicBezTo>
                <a:lnTo>
                  <a:pt x="1104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95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or Block Quot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white">
          <a:xfrm>
            <a:off x="1" y="874315"/>
            <a:ext cx="12436475" cy="522646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0" tIns="46630" rIns="46630" bIns="466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endParaRPr lang="en-US" sz="2244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 hasCustomPrompt="1"/>
          </p:nvPr>
        </p:nvSpPr>
        <p:spPr>
          <a:xfrm>
            <a:off x="531279" y="1385089"/>
            <a:ext cx="11378776" cy="292006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6527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>
              <a:defRPr sz="6527">
                <a:solidFill>
                  <a:schemeClr val="tx2"/>
                </a:solidFill>
                <a:latin typeface="+mn-lt"/>
              </a:defRPr>
            </a:lvl2pPr>
          </a:lstStyle>
          <a:p>
            <a:pPr lvl="0"/>
            <a:r>
              <a:rPr lang="en-US" dirty="0"/>
              <a:t>“Click to edit Master text styles”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3"/>
          </p:nvPr>
        </p:nvSpPr>
        <p:spPr>
          <a:xfrm>
            <a:off x="531279" y="4429867"/>
            <a:ext cx="11378776" cy="4801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3672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>
              <a:defRPr sz="6527">
                <a:solidFill>
                  <a:schemeClr val="tx2"/>
                </a:solidFill>
                <a:latin typeface="+mn-lt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068374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125663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198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3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EAEAEA"/>
                    </a:gs>
                    <a:gs pos="0">
                      <a:srgbClr val="EAEAEA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40924405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125663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198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3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EAEAEA"/>
                    </a:gs>
                    <a:gs pos="0">
                      <a:srgbClr val="EAEAEA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8459048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3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125663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198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3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EAEAEA"/>
                    </a:gs>
                    <a:gs pos="0">
                      <a:srgbClr val="EAEAEA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16271251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-50 Right Photo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0" y="1241426"/>
            <a:ext cx="5486399" cy="2012859"/>
          </a:xfrm>
        </p:spPr>
        <p:txBody>
          <a:bodyPr>
            <a:spAutoFit/>
          </a:bodyPr>
          <a:lstStyle>
            <a:lvl1pPr>
              <a:defRPr sz="6599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50/50 photo layout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6219825" y="0"/>
            <a:ext cx="6216650" cy="6992587"/>
          </a:xfr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599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FFFFFF"/>
                    </a:gs>
                    <a:gs pos="0">
                      <a:srgbClr val="FFFFFF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364883430"/>
      </p:ext>
    </p:extLst>
  </p:cSld>
  <p:clrMapOvr>
    <a:masterClrMapping/>
  </p:clrMapOvr>
  <p:transition>
    <p:fade/>
  </p:transition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1228704"/>
      </p:ext>
    </p:extLst>
  </p:cSld>
  <p:clrMapOvr>
    <a:masterClrMapping/>
  </p:clrMapOvr>
  <p:transition>
    <p:fade/>
  </p:transition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91886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77147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3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29344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2" tIns="46632" rIns="46632" bIns="4663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293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8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21158"/>
            <a:ext cx="11887199" cy="1995931"/>
          </a:xfrm>
        </p:spPr>
        <p:txBody>
          <a:bodyPr/>
          <a:lstStyle>
            <a:lvl1pPr marL="0" indent="0">
              <a:buNone/>
              <a:defRPr sz="3299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48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494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406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795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4069975476"/>
      </p:ext>
    </p:extLst>
  </p:cSld>
  <p:clrMapOvr>
    <a:masterClrMapping/>
  </p:clrMapOvr>
  <p:transition>
    <p:fade/>
  </p:transition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8" y="6294477"/>
            <a:ext cx="11887199" cy="4031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54" tIns="146283" rIns="182854" bIns="146283" numCol="1" anchor="t" anchorCtr="0" compatLnSpc="1">
            <a:prstTxWarp prst="textNoShape">
              <a:avLst/>
            </a:prstTxWarp>
            <a:spAutoFit/>
          </a:bodyPr>
          <a:lstStyle/>
          <a:p>
            <a:pPr defTabSz="932111" eaLnBrk="0" hangingPunct="0">
              <a:defRPr/>
            </a:pPr>
            <a:r>
              <a:rPr lang="en-US" sz="700" dirty="0">
                <a:gradFill>
                  <a:gsLst>
                    <a:gs pos="0">
                      <a:srgbClr val="505050"/>
                    </a:gs>
                    <a:gs pos="100000">
                      <a:srgbClr val="505050"/>
                    </a:gs>
                  </a:gsLst>
                  <a:lin ang="5400000" scaled="0"/>
                </a:gradFill>
                <a:cs typeface="Segoe UI" pitchFamily="34" charset="0"/>
              </a:rPr>
              <a:t>© 2014 Microsoft Corporation. All rights reserved. 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9231" y="3145040"/>
            <a:ext cx="3291840" cy="705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101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auto">
          <a:xfrm>
            <a:off x="0" y="6469062"/>
            <a:ext cx="12436475" cy="525463"/>
          </a:xfrm>
          <a:prstGeom prst="rect">
            <a:avLst/>
          </a:prstGeom>
          <a:solidFill>
            <a:srgbClr val="505050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2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702" y="6523155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12721"/>
      </p:ext>
    </p:extLst>
  </p:cSld>
  <p:clrMapOvr>
    <a:masterClrMapping/>
  </p:clrMapOvr>
  <p:transition>
    <p:fade/>
  </p:transition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_colo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8" y="6294477"/>
            <a:ext cx="11887199" cy="4031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54" tIns="146283" rIns="182854" bIns="146283" numCol="1" anchor="t" anchorCtr="0" compatLnSpc="1">
            <a:prstTxWarp prst="textNoShape">
              <a:avLst/>
            </a:prstTxWarp>
            <a:spAutoFit/>
          </a:bodyPr>
          <a:lstStyle/>
          <a:p>
            <a:pPr defTabSz="932111" eaLnBrk="0" hangingPunct="0">
              <a:defRPr/>
            </a:pPr>
            <a:r>
              <a:rPr lang="en-US" sz="70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cs typeface="Segoe UI" pitchFamily="34" charset="0"/>
              </a:rPr>
              <a:t>© 2014 Microsoft Corporation. All rights reserved. 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9233" y="3145040"/>
            <a:ext cx="3291840" cy="705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0490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9" y="1212851"/>
            <a:ext cx="11887200" cy="2443746"/>
          </a:xfrm>
          <a:prstGeom prst="rect">
            <a:avLst/>
          </a:prstGeom>
        </p:spPr>
        <p:txBody>
          <a:bodyPr/>
          <a:lstStyle>
            <a:lvl1pPr marL="290457" indent="-290457">
              <a:buClr>
                <a:schemeClr val="tx1"/>
              </a:buClr>
              <a:buSzPct val="90000"/>
              <a:buFont typeface="Arial" pitchFamily="34" charset="0"/>
              <a:buChar char="•"/>
              <a:defRPr sz="3599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71390" indent="-280935">
              <a:buClr>
                <a:schemeClr val="tx1"/>
              </a:buClr>
              <a:buSzPct val="90000"/>
              <a:buFont typeface="Arial" pitchFamily="34" charset="0"/>
              <a:buChar char="•"/>
              <a:defRPr sz="3199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61847" indent="-290457">
              <a:buClr>
                <a:schemeClr val="tx1"/>
              </a:buClr>
              <a:buSzPct val="90000"/>
              <a:buFont typeface="Arial" pitchFamily="34" charset="0"/>
              <a:buChar char="•"/>
              <a:defRPr sz="28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90404" indent="-228557">
              <a:buClr>
                <a:schemeClr val="tx1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18960" indent="-228557">
              <a:buClr>
                <a:schemeClr val="tx1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2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3699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0158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ck Layout - Title and Conten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529661" y="1476623"/>
            <a:ext cx="11375536" cy="2092881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419804"/>
      </p:ext>
    </p:extLst>
  </p:cSld>
  <p:clrMapOvr>
    <a:masterClrMapping/>
  </p:clrMapOvr>
  <p:transition>
    <p:fade/>
  </p:transition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Color Layout 5">
    <p:bg>
      <p:bgPr>
        <a:solidFill>
          <a:srgbClr val="0018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9645461"/>
      </p:ext>
    </p:extLst>
  </p:cSld>
  <p:clrMapOvr>
    <a:masterClrMapping/>
  </p:clrMapOvr>
  <p:transition>
    <p:fade/>
  </p:transition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_Option 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 noEditPoints="1"/>
          </p:cNvSpPr>
          <p:nvPr userDrawn="1"/>
        </p:nvSpPr>
        <p:spPr bwMode="auto">
          <a:xfrm>
            <a:off x="636" y="0"/>
            <a:ext cx="12435840" cy="6998100"/>
          </a:xfrm>
          <a:custGeom>
            <a:avLst/>
            <a:gdLst>
              <a:gd name="T0" fmla="*/ 0 w 3917"/>
              <a:gd name="T1" fmla="*/ 0 h 2204"/>
              <a:gd name="T2" fmla="*/ 0 w 3917"/>
              <a:gd name="T3" fmla="*/ 2204 h 2204"/>
              <a:gd name="T4" fmla="*/ 3917 w 3917"/>
              <a:gd name="T5" fmla="*/ 2204 h 2204"/>
              <a:gd name="T6" fmla="*/ 3917 w 3917"/>
              <a:gd name="T7" fmla="*/ 0 h 2204"/>
              <a:gd name="T8" fmla="*/ 0 w 3917"/>
              <a:gd name="T9" fmla="*/ 0 h 2204"/>
              <a:gd name="T10" fmla="*/ 1698 w 3917"/>
              <a:gd name="T11" fmla="*/ 1674 h 2204"/>
              <a:gd name="T12" fmla="*/ 87 w 3917"/>
              <a:gd name="T13" fmla="*/ 1907 h 2204"/>
              <a:gd name="T14" fmla="*/ 88 w 3917"/>
              <a:gd name="T15" fmla="*/ 297 h 2204"/>
              <a:gd name="T16" fmla="*/ 1698 w 3917"/>
              <a:gd name="T17" fmla="*/ 518 h 2204"/>
              <a:gd name="T18" fmla="*/ 1698 w 3917"/>
              <a:gd name="T19" fmla="*/ 1674 h 2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917" h="2204">
                <a:moveTo>
                  <a:pt x="0" y="0"/>
                </a:moveTo>
                <a:cubicBezTo>
                  <a:pt x="0" y="2204"/>
                  <a:pt x="0" y="2204"/>
                  <a:pt x="0" y="2204"/>
                </a:cubicBezTo>
                <a:cubicBezTo>
                  <a:pt x="3917" y="2204"/>
                  <a:pt x="3917" y="2204"/>
                  <a:pt x="3917" y="2204"/>
                </a:cubicBezTo>
                <a:cubicBezTo>
                  <a:pt x="3917" y="0"/>
                  <a:pt x="3917" y="0"/>
                  <a:pt x="3917" y="0"/>
                </a:cubicBezTo>
                <a:lnTo>
                  <a:pt x="0" y="0"/>
                </a:lnTo>
                <a:close/>
                <a:moveTo>
                  <a:pt x="1698" y="1674"/>
                </a:moveTo>
                <a:cubicBezTo>
                  <a:pt x="87" y="1907"/>
                  <a:pt x="87" y="1907"/>
                  <a:pt x="87" y="1907"/>
                </a:cubicBezTo>
                <a:cubicBezTo>
                  <a:pt x="89" y="1376"/>
                  <a:pt x="86" y="828"/>
                  <a:pt x="88" y="297"/>
                </a:cubicBezTo>
                <a:cubicBezTo>
                  <a:pt x="1698" y="518"/>
                  <a:pt x="1698" y="518"/>
                  <a:pt x="1698" y="518"/>
                </a:cubicBezTo>
                <a:cubicBezTo>
                  <a:pt x="1700" y="902"/>
                  <a:pt x="1696" y="1291"/>
                  <a:pt x="1698" y="1674"/>
                </a:cubicBezTo>
                <a:close/>
              </a:path>
            </a:pathLst>
          </a:custGeom>
          <a:solidFill>
            <a:srgbClr val="0018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/>
          <a:p>
            <a:pPr defTabSz="931955">
              <a:defRPr/>
            </a:pPr>
            <a:endParaRPr lang="en-US" sz="1799">
              <a:solidFill>
                <a:srgbClr val="EFEFE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61038" y="1211265"/>
            <a:ext cx="6400800" cy="2179058"/>
          </a:xfrm>
        </p:spPr>
        <p:txBody>
          <a:bodyPr wrap="square" anchor="t" anchorCtr="0">
            <a:spAutoFit/>
          </a:bodyPr>
          <a:lstStyle>
            <a:lvl1pPr>
              <a:defRPr sz="7195" spc="-153" baseline="0">
                <a:gradFill>
                  <a:gsLst>
                    <a:gs pos="22083">
                      <a:schemeClr val="tx1"/>
                    </a:gs>
                    <a:gs pos="42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761038" y="3954463"/>
            <a:ext cx="6400800" cy="631274"/>
          </a:xfr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buNone/>
              <a:defRPr sz="3197" spc="-71" baseline="0">
                <a:gradFill>
                  <a:gsLst>
                    <a:gs pos="22083">
                      <a:schemeClr val="tx1"/>
                    </a:gs>
                    <a:gs pos="42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</p:spTree>
    <p:extLst>
      <p:ext uri="{BB962C8B-B14F-4D97-AF65-F5344CB8AC3E}">
        <p14:creationId xmlns:p14="http://schemas.microsoft.com/office/powerpoint/2010/main" val="8978095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173">
          <p15:clr>
            <a:srgbClr val="FBAE40"/>
          </p15:clr>
        </p15:guide>
      </p15:sldGuideLst>
    </p:ext>
  </p:extLst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 Non-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662" y="233154"/>
            <a:ext cx="11375536" cy="10170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662" y="1476624"/>
            <a:ext cx="11375536" cy="1468287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1224"/>
              </a:spcAft>
              <a:buNone/>
              <a:defRPr sz="5437" spc="-136" baseline="0">
                <a:latin typeface="Segoe UI Light" pitchFamily="34" charset="0"/>
              </a:defRPr>
            </a:lvl1pPr>
            <a:lvl2pPr marL="0" indent="0">
              <a:spcBef>
                <a:spcPts val="0"/>
              </a:spcBef>
              <a:spcAft>
                <a:spcPts val="544"/>
              </a:spcAft>
              <a:buNone/>
              <a:defRPr sz="2718" spc="-68" baseline="0"/>
            </a:lvl2pPr>
            <a:lvl3pPr marL="0" indent="0">
              <a:spcBef>
                <a:spcPts val="0"/>
              </a:spcBef>
              <a:spcAft>
                <a:spcPts val="544"/>
              </a:spcAft>
              <a:buNone/>
              <a:defRPr sz="2718"/>
            </a:lvl3pPr>
            <a:lvl4pPr marL="0" indent="0">
              <a:spcBef>
                <a:spcPts val="0"/>
              </a:spcBef>
              <a:spcAft>
                <a:spcPts val="544"/>
              </a:spcAft>
              <a:buNone/>
              <a:defRPr/>
            </a:lvl4pPr>
            <a:lvl5pPr marL="0" indent="0">
              <a:spcBef>
                <a:spcPts val="0"/>
              </a:spcBef>
              <a:spcAft>
                <a:spcPts val="544"/>
              </a:spcAft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78113096"/>
      </p:ext>
    </p:extLst>
  </p:cSld>
  <p:clrMapOvr>
    <a:masterClrMapping/>
  </p:clrMapOvr>
  <p:transition>
    <p:fade/>
  </p:transition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662" y="233153"/>
            <a:ext cx="11375536" cy="76278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662" y="1476623"/>
            <a:ext cx="11375536" cy="20928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5929911"/>
      </p:ext>
    </p:extLst>
  </p:cSld>
  <p:clrMapOvr>
    <a:masterClrMapping/>
  </p:clrMapOvr>
  <p:transition>
    <p:fade/>
  </p:transition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pt Header w/Sub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>
          <a:xfrm>
            <a:off x="457200" y="6565392"/>
            <a:ext cx="3937000" cy="137160"/>
          </a:xfrm>
          <a:prstGeom prst="rect">
            <a:avLst/>
          </a:prstGeom>
        </p:spPr>
        <p:txBody>
          <a:bodyPr/>
          <a:lstStyle/>
          <a:p>
            <a:pPr defTabSz="932563">
              <a:defRPr/>
            </a:pPr>
            <a:r>
              <a:rPr lang="en-AU">
                <a:solidFill>
                  <a:srgbClr val="505050"/>
                </a:solidFill>
              </a:rPr>
              <a:t>Microsoft Confidential</a:t>
            </a:r>
            <a:endParaRPr lang="en-AU" dirty="0">
              <a:solidFill>
                <a:srgbClr val="50505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11595102" y="6565392"/>
            <a:ext cx="566737" cy="137160"/>
          </a:xfrm>
          <a:prstGeom prst="rect">
            <a:avLst/>
          </a:prstGeom>
        </p:spPr>
        <p:txBody>
          <a:bodyPr/>
          <a:lstStyle/>
          <a:p>
            <a:pPr defTabSz="932563">
              <a:defRPr/>
            </a:pPr>
            <a:fld id="{27258FFF-F925-446B-8502-81C933981705}" type="slidenum">
              <a:rPr lang="en-AU" smtClean="0">
                <a:solidFill>
                  <a:srgbClr val="505050"/>
                </a:solidFill>
              </a:rPr>
              <a:pPr defTabSz="932563">
                <a:defRPr/>
              </a:pPr>
              <a:t>‹#›</a:t>
            </a:fld>
            <a:endParaRPr lang="en-AU" dirty="0">
              <a:solidFill>
                <a:srgbClr val="505050"/>
              </a:solidFill>
            </a:endParaRP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274642" y="355513"/>
            <a:ext cx="6400799" cy="683264"/>
          </a:xfrm>
        </p:spPr>
        <p:txBody>
          <a:bodyPr lIns="146304" tIns="109728" rIns="146304" bIns="109728" anchor="t" anchorCtr="0"/>
          <a:lstStyle>
            <a:lvl1pPr marL="0" indent="0">
              <a:lnSpc>
                <a:spcPts val="3597"/>
              </a:lnSpc>
              <a:buFontTx/>
              <a:buNone/>
              <a:defRPr sz="3597">
                <a:solidFill>
                  <a:schemeClr val="tx2"/>
                </a:solidFill>
                <a:latin typeface="+mj-lt"/>
              </a:defRPr>
            </a:lvl1pPr>
            <a:lvl2pPr marL="342665" indent="0">
              <a:buFontTx/>
              <a:buNone/>
              <a:defRPr sz="3597">
                <a:latin typeface="Segoe Pro Light"/>
              </a:defRPr>
            </a:lvl2pPr>
            <a:lvl3pPr marL="571107" indent="0">
              <a:buFontTx/>
              <a:buNone/>
              <a:defRPr sz="3597">
                <a:latin typeface="Segoe Pro Light"/>
              </a:defRPr>
            </a:lvl3pPr>
            <a:lvl4pPr marL="799552" indent="0">
              <a:buFontTx/>
              <a:buNone/>
              <a:defRPr sz="3597">
                <a:latin typeface="Segoe Pro Light"/>
              </a:defRPr>
            </a:lvl4pPr>
            <a:lvl5pPr marL="1027994" indent="0">
              <a:buFontTx/>
              <a:buNone/>
              <a:defRPr sz="3597">
                <a:latin typeface="Segoe Pro 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274640" y="2125663"/>
            <a:ext cx="3200429" cy="1302664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2999"/>
              </a:spcAft>
              <a:buNone/>
              <a:defRPr sz="1799">
                <a:latin typeface="+mn-lt"/>
              </a:defRPr>
            </a:lvl1pPr>
            <a:lvl2pPr marL="3173" indent="0">
              <a:lnSpc>
                <a:spcPts val="1448"/>
              </a:lnSpc>
              <a:spcBef>
                <a:spcPts val="0"/>
              </a:spcBef>
              <a:spcAft>
                <a:spcPts val="1198"/>
              </a:spcAft>
              <a:buNone/>
              <a:defRPr sz="1298" b="1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119435861"/>
      </p:ext>
    </p:extLst>
  </p:cSld>
  <p:clrMapOvr>
    <a:masterClrMapping/>
  </p:clrMapOvr>
  <p:transition>
    <p:fade/>
  </p:transition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Content Bulleted Text Light">
    <p:bg bwMode="lt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1" y="296898"/>
            <a:ext cx="11887518" cy="914365"/>
          </a:xfrm>
        </p:spPr>
        <p:txBody>
          <a:bodyPr/>
          <a:lstStyle>
            <a:lvl1pPr>
              <a:defRPr sz="5797">
                <a:gradFill>
                  <a:gsLst>
                    <a:gs pos="6195">
                      <a:schemeClr val="tx1"/>
                    </a:gs>
                    <a:gs pos="26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274638" y="1697063"/>
            <a:ext cx="10972800" cy="1902060"/>
          </a:xfrm>
        </p:spPr>
        <p:txBody>
          <a:bodyPr/>
          <a:lstStyle>
            <a:lvl1pPr>
              <a:defRPr sz="2599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  <a:lvl2pPr>
              <a:defRPr sz="2399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1306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2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1" y="296900"/>
            <a:ext cx="11887518" cy="1828766"/>
          </a:xfrm>
        </p:spPr>
        <p:txBody>
          <a:bodyPr/>
          <a:lstStyle>
            <a:lvl1pPr>
              <a:defRPr sz="5797">
                <a:gradFill>
                  <a:gsLst>
                    <a:gs pos="56637">
                      <a:schemeClr val="tx1"/>
                    </a:gs>
                    <a:gs pos="33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274639" y="2597164"/>
            <a:ext cx="7315200" cy="520623"/>
          </a:xfrm>
        </p:spPr>
        <p:txBody>
          <a:bodyPr/>
          <a:lstStyle>
            <a:lvl1pPr marL="0" indent="0">
              <a:buNone/>
              <a:defRPr sz="2399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  <a:lvl2pPr>
              <a:defRPr sz="2399"/>
            </a:lvl2pPr>
            <a:lvl3pPr>
              <a:defRPr sz="2399"/>
            </a:lvl3pPr>
            <a:lvl4pPr>
              <a:defRPr sz="2399"/>
            </a:lvl4pPr>
            <a:lvl5pPr>
              <a:defRPr sz="2399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00282572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54096368"/>
      </p:ext>
    </p:extLst>
  </p:cSld>
  <p:clrMapOvr>
    <a:masterClrMapping/>
  </p:clrMapOvr>
  <p:transition>
    <p:fade/>
  </p:transition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&amp; Content Teal">
    <p:bg bwMode="lt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398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274638" y="1697039"/>
            <a:ext cx="9144000" cy="849463"/>
          </a:xfrm>
        </p:spPr>
        <p:txBody>
          <a:bodyPr/>
          <a:lstStyle>
            <a:lvl1pPr marL="0" indent="0">
              <a:buNone/>
              <a:defRPr sz="4796"/>
            </a:lvl1pPr>
            <a:lvl2pPr>
              <a:defRPr sz="3596"/>
            </a:lvl2pPr>
            <a:lvl3pPr>
              <a:defRPr sz="3596"/>
            </a:lvl3pPr>
            <a:lvl4pPr>
              <a:defRPr sz="3596"/>
            </a:lvl4pPr>
            <a:lvl5pPr>
              <a:defRPr sz="3596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4949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5897795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5283200" y="-1"/>
            <a:ext cx="7153275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2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5887285" y="1502006"/>
            <a:ext cx="5527622" cy="4460414"/>
            <a:chOff x="4021" y="1024"/>
            <a:chExt cx="3289" cy="2654"/>
          </a:xfrm>
        </p:grpSpPr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4021" y="3537"/>
              <a:ext cx="3284" cy="141"/>
            </a:xfrm>
            <a:custGeom>
              <a:avLst/>
              <a:gdLst>
                <a:gd name="T0" fmla="*/ 1872 w 1907"/>
                <a:gd name="T1" fmla="*/ 0 h 82"/>
                <a:gd name="T2" fmla="*/ 1868 w 1907"/>
                <a:gd name="T3" fmla="*/ 0 h 82"/>
                <a:gd name="T4" fmla="*/ 1868 w 1907"/>
                <a:gd name="T5" fmla="*/ 0 h 82"/>
                <a:gd name="T6" fmla="*/ 1773 w 1907"/>
                <a:gd name="T7" fmla="*/ 0 h 82"/>
                <a:gd name="T8" fmla="*/ 1776 w 1907"/>
                <a:gd name="T9" fmla="*/ 13 h 82"/>
                <a:gd name="T10" fmla="*/ 1750 w 1907"/>
                <a:gd name="T11" fmla="*/ 39 h 82"/>
                <a:gd name="T12" fmla="*/ 1747 w 1907"/>
                <a:gd name="T13" fmla="*/ 39 h 82"/>
                <a:gd name="T14" fmla="*/ 1720 w 1907"/>
                <a:gd name="T15" fmla="*/ 13 h 82"/>
                <a:gd name="T16" fmla="*/ 1723 w 1907"/>
                <a:gd name="T17" fmla="*/ 0 h 82"/>
                <a:gd name="T18" fmla="*/ 1657 w 1907"/>
                <a:gd name="T19" fmla="*/ 0 h 82"/>
                <a:gd name="T20" fmla="*/ 1657 w 1907"/>
                <a:gd name="T21" fmla="*/ 50 h 82"/>
                <a:gd name="T22" fmla="*/ 1602 w 1907"/>
                <a:gd name="T23" fmla="*/ 50 h 82"/>
                <a:gd name="T24" fmla="*/ 1602 w 1907"/>
                <a:gd name="T25" fmla="*/ 0 h 82"/>
                <a:gd name="T26" fmla="*/ 1482 w 1907"/>
                <a:gd name="T27" fmla="*/ 0 h 82"/>
                <a:gd name="T28" fmla="*/ 1485 w 1907"/>
                <a:gd name="T29" fmla="*/ 13 h 82"/>
                <a:gd name="T30" fmla="*/ 1459 w 1907"/>
                <a:gd name="T31" fmla="*/ 39 h 82"/>
                <a:gd name="T32" fmla="*/ 1458 w 1907"/>
                <a:gd name="T33" fmla="*/ 39 h 82"/>
                <a:gd name="T34" fmla="*/ 1456 w 1907"/>
                <a:gd name="T35" fmla="*/ 39 h 82"/>
                <a:gd name="T36" fmla="*/ 1456 w 1907"/>
                <a:gd name="T37" fmla="*/ 39 h 82"/>
                <a:gd name="T38" fmla="*/ 1383 w 1907"/>
                <a:gd name="T39" fmla="*/ 39 h 82"/>
                <a:gd name="T40" fmla="*/ 1383 w 1907"/>
                <a:gd name="T41" fmla="*/ 50 h 82"/>
                <a:gd name="T42" fmla="*/ 1328 w 1907"/>
                <a:gd name="T43" fmla="*/ 50 h 82"/>
                <a:gd name="T44" fmla="*/ 1328 w 1907"/>
                <a:gd name="T45" fmla="*/ 39 h 82"/>
                <a:gd name="T46" fmla="*/ 1319 w 1907"/>
                <a:gd name="T47" fmla="*/ 39 h 82"/>
                <a:gd name="T48" fmla="*/ 1319 w 1907"/>
                <a:gd name="T49" fmla="*/ 21 h 82"/>
                <a:gd name="T50" fmla="*/ 1328 w 1907"/>
                <a:gd name="T51" fmla="*/ 13 h 82"/>
                <a:gd name="T52" fmla="*/ 1328 w 1907"/>
                <a:gd name="T53" fmla="*/ 0 h 82"/>
                <a:gd name="T54" fmla="*/ 811 w 1907"/>
                <a:gd name="T55" fmla="*/ 0 h 82"/>
                <a:gd name="T56" fmla="*/ 812 w 1907"/>
                <a:gd name="T57" fmla="*/ 5 h 82"/>
                <a:gd name="T58" fmla="*/ 785 w 1907"/>
                <a:gd name="T59" fmla="*/ 32 h 82"/>
                <a:gd name="T60" fmla="*/ 758 w 1907"/>
                <a:gd name="T61" fmla="*/ 5 h 82"/>
                <a:gd name="T62" fmla="*/ 759 w 1907"/>
                <a:gd name="T63" fmla="*/ 0 h 82"/>
                <a:gd name="T64" fmla="*/ 700 w 1907"/>
                <a:gd name="T65" fmla="*/ 0 h 82"/>
                <a:gd name="T66" fmla="*/ 716 w 1907"/>
                <a:gd name="T67" fmla="*/ 15 h 82"/>
                <a:gd name="T68" fmla="*/ 716 w 1907"/>
                <a:gd name="T69" fmla="*/ 32 h 82"/>
                <a:gd name="T70" fmla="*/ 597 w 1907"/>
                <a:gd name="T71" fmla="*/ 32 h 82"/>
                <a:gd name="T72" fmla="*/ 597 w 1907"/>
                <a:gd name="T73" fmla="*/ 50 h 82"/>
                <a:gd name="T74" fmla="*/ 542 w 1907"/>
                <a:gd name="T75" fmla="*/ 50 h 82"/>
                <a:gd name="T76" fmla="*/ 542 w 1907"/>
                <a:gd name="T77" fmla="*/ 32 h 82"/>
                <a:gd name="T78" fmla="*/ 471 w 1907"/>
                <a:gd name="T79" fmla="*/ 32 h 82"/>
                <a:gd name="T80" fmla="*/ 471 w 1907"/>
                <a:gd name="T81" fmla="*/ 32 h 82"/>
                <a:gd name="T82" fmla="*/ 468 w 1907"/>
                <a:gd name="T83" fmla="*/ 32 h 82"/>
                <a:gd name="T84" fmla="*/ 442 w 1907"/>
                <a:gd name="T85" fmla="*/ 5 h 82"/>
                <a:gd name="T86" fmla="*/ 442 w 1907"/>
                <a:gd name="T87" fmla="*/ 0 h 82"/>
                <a:gd name="T88" fmla="*/ 322 w 1907"/>
                <a:gd name="T89" fmla="*/ 0 h 82"/>
                <a:gd name="T90" fmla="*/ 322 w 1907"/>
                <a:gd name="T91" fmla="*/ 50 h 82"/>
                <a:gd name="T92" fmla="*/ 267 w 1907"/>
                <a:gd name="T93" fmla="*/ 50 h 82"/>
                <a:gd name="T94" fmla="*/ 267 w 1907"/>
                <a:gd name="T95" fmla="*/ 0 h 82"/>
                <a:gd name="T96" fmla="*/ 31 w 1907"/>
                <a:gd name="T97" fmla="*/ 0 h 82"/>
                <a:gd name="T98" fmla="*/ 31 w 1907"/>
                <a:gd name="T99" fmla="*/ 0 h 82"/>
                <a:gd name="T100" fmla="*/ 0 w 1907"/>
                <a:gd name="T101" fmla="*/ 41 h 82"/>
                <a:gd name="T102" fmla="*/ 35 w 1907"/>
                <a:gd name="T103" fmla="*/ 82 h 82"/>
                <a:gd name="T104" fmla="*/ 42 w 1907"/>
                <a:gd name="T105" fmla="*/ 81 h 82"/>
                <a:gd name="T106" fmla="*/ 1864 w 1907"/>
                <a:gd name="T107" fmla="*/ 81 h 82"/>
                <a:gd name="T108" fmla="*/ 1872 w 1907"/>
                <a:gd name="T109" fmla="*/ 82 h 82"/>
                <a:gd name="T110" fmla="*/ 1907 w 1907"/>
                <a:gd name="T111" fmla="*/ 41 h 82"/>
                <a:gd name="T112" fmla="*/ 1872 w 1907"/>
                <a:gd name="T11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07" h="82">
                  <a:moveTo>
                    <a:pt x="1872" y="0"/>
                  </a:moveTo>
                  <a:cubicBezTo>
                    <a:pt x="1870" y="0"/>
                    <a:pt x="1869" y="0"/>
                    <a:pt x="1868" y="0"/>
                  </a:cubicBezTo>
                  <a:cubicBezTo>
                    <a:pt x="1868" y="0"/>
                    <a:pt x="1868" y="0"/>
                    <a:pt x="1868" y="0"/>
                  </a:cubicBezTo>
                  <a:cubicBezTo>
                    <a:pt x="1773" y="0"/>
                    <a:pt x="1773" y="0"/>
                    <a:pt x="1773" y="0"/>
                  </a:cubicBezTo>
                  <a:cubicBezTo>
                    <a:pt x="1775" y="3"/>
                    <a:pt x="1776" y="8"/>
                    <a:pt x="1776" y="13"/>
                  </a:cubicBezTo>
                  <a:cubicBezTo>
                    <a:pt x="1776" y="27"/>
                    <a:pt x="1764" y="39"/>
                    <a:pt x="1750" y="39"/>
                  </a:cubicBezTo>
                  <a:cubicBezTo>
                    <a:pt x="1747" y="39"/>
                    <a:pt x="1747" y="39"/>
                    <a:pt x="1747" y="39"/>
                  </a:cubicBezTo>
                  <a:cubicBezTo>
                    <a:pt x="1732" y="39"/>
                    <a:pt x="1720" y="27"/>
                    <a:pt x="1720" y="13"/>
                  </a:cubicBezTo>
                  <a:cubicBezTo>
                    <a:pt x="1720" y="8"/>
                    <a:pt x="1721" y="3"/>
                    <a:pt x="1723" y="0"/>
                  </a:cubicBezTo>
                  <a:cubicBezTo>
                    <a:pt x="1657" y="0"/>
                    <a:pt x="1657" y="0"/>
                    <a:pt x="1657" y="0"/>
                  </a:cubicBezTo>
                  <a:cubicBezTo>
                    <a:pt x="1657" y="50"/>
                    <a:pt x="1657" y="50"/>
                    <a:pt x="1657" y="50"/>
                  </a:cubicBezTo>
                  <a:cubicBezTo>
                    <a:pt x="1602" y="50"/>
                    <a:pt x="1602" y="50"/>
                    <a:pt x="1602" y="50"/>
                  </a:cubicBezTo>
                  <a:cubicBezTo>
                    <a:pt x="1602" y="0"/>
                    <a:pt x="1602" y="0"/>
                    <a:pt x="1602" y="0"/>
                  </a:cubicBezTo>
                  <a:cubicBezTo>
                    <a:pt x="1482" y="0"/>
                    <a:pt x="1482" y="0"/>
                    <a:pt x="1482" y="0"/>
                  </a:cubicBezTo>
                  <a:cubicBezTo>
                    <a:pt x="1484" y="3"/>
                    <a:pt x="1485" y="8"/>
                    <a:pt x="1485" y="13"/>
                  </a:cubicBezTo>
                  <a:cubicBezTo>
                    <a:pt x="1485" y="27"/>
                    <a:pt x="1474" y="39"/>
                    <a:pt x="1459" y="39"/>
                  </a:cubicBezTo>
                  <a:cubicBezTo>
                    <a:pt x="1458" y="39"/>
                    <a:pt x="1458" y="39"/>
                    <a:pt x="1458" y="39"/>
                  </a:cubicBezTo>
                  <a:cubicBezTo>
                    <a:pt x="1457" y="39"/>
                    <a:pt x="1457" y="39"/>
                    <a:pt x="1456" y="39"/>
                  </a:cubicBezTo>
                  <a:cubicBezTo>
                    <a:pt x="1456" y="39"/>
                    <a:pt x="1456" y="39"/>
                    <a:pt x="1456" y="39"/>
                  </a:cubicBezTo>
                  <a:cubicBezTo>
                    <a:pt x="1383" y="39"/>
                    <a:pt x="1383" y="39"/>
                    <a:pt x="1383" y="39"/>
                  </a:cubicBezTo>
                  <a:cubicBezTo>
                    <a:pt x="1383" y="50"/>
                    <a:pt x="1383" y="50"/>
                    <a:pt x="1383" y="50"/>
                  </a:cubicBezTo>
                  <a:cubicBezTo>
                    <a:pt x="1328" y="50"/>
                    <a:pt x="1328" y="50"/>
                    <a:pt x="1328" y="50"/>
                  </a:cubicBezTo>
                  <a:cubicBezTo>
                    <a:pt x="1328" y="39"/>
                    <a:pt x="1328" y="39"/>
                    <a:pt x="1328" y="39"/>
                  </a:cubicBezTo>
                  <a:cubicBezTo>
                    <a:pt x="1319" y="39"/>
                    <a:pt x="1319" y="39"/>
                    <a:pt x="1319" y="39"/>
                  </a:cubicBezTo>
                  <a:cubicBezTo>
                    <a:pt x="1319" y="21"/>
                    <a:pt x="1319" y="21"/>
                    <a:pt x="1319" y="21"/>
                  </a:cubicBezTo>
                  <a:cubicBezTo>
                    <a:pt x="1328" y="13"/>
                    <a:pt x="1328" y="13"/>
                    <a:pt x="1328" y="13"/>
                  </a:cubicBezTo>
                  <a:cubicBezTo>
                    <a:pt x="1328" y="0"/>
                    <a:pt x="1328" y="0"/>
                    <a:pt x="1328" y="0"/>
                  </a:cubicBezTo>
                  <a:cubicBezTo>
                    <a:pt x="811" y="0"/>
                    <a:pt x="811" y="0"/>
                    <a:pt x="811" y="0"/>
                  </a:cubicBezTo>
                  <a:cubicBezTo>
                    <a:pt x="811" y="1"/>
                    <a:pt x="812" y="3"/>
                    <a:pt x="812" y="5"/>
                  </a:cubicBezTo>
                  <a:cubicBezTo>
                    <a:pt x="812" y="20"/>
                    <a:pt x="800" y="32"/>
                    <a:pt x="785" y="32"/>
                  </a:cubicBezTo>
                  <a:cubicBezTo>
                    <a:pt x="770" y="32"/>
                    <a:pt x="758" y="20"/>
                    <a:pt x="758" y="5"/>
                  </a:cubicBezTo>
                  <a:cubicBezTo>
                    <a:pt x="758" y="3"/>
                    <a:pt x="759" y="1"/>
                    <a:pt x="759" y="0"/>
                  </a:cubicBezTo>
                  <a:cubicBezTo>
                    <a:pt x="700" y="0"/>
                    <a:pt x="700" y="0"/>
                    <a:pt x="700" y="0"/>
                  </a:cubicBezTo>
                  <a:cubicBezTo>
                    <a:pt x="716" y="15"/>
                    <a:pt x="716" y="15"/>
                    <a:pt x="716" y="15"/>
                  </a:cubicBezTo>
                  <a:cubicBezTo>
                    <a:pt x="716" y="32"/>
                    <a:pt x="716" y="32"/>
                    <a:pt x="716" y="32"/>
                  </a:cubicBezTo>
                  <a:cubicBezTo>
                    <a:pt x="597" y="32"/>
                    <a:pt x="597" y="32"/>
                    <a:pt x="597" y="32"/>
                  </a:cubicBezTo>
                  <a:cubicBezTo>
                    <a:pt x="597" y="50"/>
                    <a:pt x="597" y="50"/>
                    <a:pt x="597" y="50"/>
                  </a:cubicBezTo>
                  <a:cubicBezTo>
                    <a:pt x="542" y="50"/>
                    <a:pt x="542" y="50"/>
                    <a:pt x="542" y="50"/>
                  </a:cubicBezTo>
                  <a:cubicBezTo>
                    <a:pt x="542" y="32"/>
                    <a:pt x="542" y="32"/>
                    <a:pt x="542" y="32"/>
                  </a:cubicBezTo>
                  <a:cubicBezTo>
                    <a:pt x="471" y="32"/>
                    <a:pt x="471" y="32"/>
                    <a:pt x="471" y="32"/>
                  </a:cubicBezTo>
                  <a:cubicBezTo>
                    <a:pt x="471" y="32"/>
                    <a:pt x="471" y="32"/>
                    <a:pt x="471" y="32"/>
                  </a:cubicBezTo>
                  <a:cubicBezTo>
                    <a:pt x="470" y="32"/>
                    <a:pt x="469" y="32"/>
                    <a:pt x="468" y="32"/>
                  </a:cubicBezTo>
                  <a:cubicBezTo>
                    <a:pt x="453" y="32"/>
                    <a:pt x="442" y="20"/>
                    <a:pt x="442" y="5"/>
                  </a:cubicBezTo>
                  <a:cubicBezTo>
                    <a:pt x="442" y="3"/>
                    <a:pt x="442" y="1"/>
                    <a:pt x="442" y="0"/>
                  </a:cubicBezTo>
                  <a:cubicBezTo>
                    <a:pt x="322" y="0"/>
                    <a:pt x="322" y="0"/>
                    <a:pt x="322" y="0"/>
                  </a:cubicBezTo>
                  <a:cubicBezTo>
                    <a:pt x="322" y="50"/>
                    <a:pt x="322" y="50"/>
                    <a:pt x="322" y="50"/>
                  </a:cubicBezTo>
                  <a:cubicBezTo>
                    <a:pt x="267" y="50"/>
                    <a:pt x="267" y="50"/>
                    <a:pt x="267" y="5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3"/>
                    <a:pt x="0" y="20"/>
                    <a:pt x="0" y="41"/>
                  </a:cubicBezTo>
                  <a:cubicBezTo>
                    <a:pt x="0" y="63"/>
                    <a:pt x="16" y="82"/>
                    <a:pt x="35" y="82"/>
                  </a:cubicBezTo>
                  <a:cubicBezTo>
                    <a:pt x="37" y="82"/>
                    <a:pt x="40" y="81"/>
                    <a:pt x="42" y="81"/>
                  </a:cubicBezTo>
                  <a:cubicBezTo>
                    <a:pt x="1864" y="81"/>
                    <a:pt x="1864" y="81"/>
                    <a:pt x="1864" y="81"/>
                  </a:cubicBezTo>
                  <a:cubicBezTo>
                    <a:pt x="1867" y="81"/>
                    <a:pt x="1869" y="82"/>
                    <a:pt x="1872" y="82"/>
                  </a:cubicBezTo>
                  <a:cubicBezTo>
                    <a:pt x="1891" y="82"/>
                    <a:pt x="1907" y="63"/>
                    <a:pt x="1907" y="41"/>
                  </a:cubicBezTo>
                  <a:cubicBezTo>
                    <a:pt x="1907" y="18"/>
                    <a:pt x="1891" y="0"/>
                    <a:pt x="1872" y="0"/>
                  </a:cubicBezTo>
                </a:path>
              </a:pathLst>
            </a:custGeom>
            <a:solidFill>
              <a:srgbClr val="C50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" name="Freeform 8"/>
            <p:cNvSpPr>
              <a:spLocks noEditPoints="1"/>
            </p:cNvSpPr>
            <p:nvPr/>
          </p:nvSpPr>
          <p:spPr bwMode="auto">
            <a:xfrm>
              <a:off x="4267" y="2364"/>
              <a:ext cx="646" cy="1228"/>
            </a:xfrm>
            <a:custGeom>
              <a:avLst/>
              <a:gdLst>
                <a:gd name="T0" fmla="*/ 168 w 375"/>
                <a:gd name="T1" fmla="*/ 660 h 713"/>
                <a:gd name="T2" fmla="*/ 323 w 375"/>
                <a:gd name="T3" fmla="*/ 660 h 713"/>
                <a:gd name="T4" fmla="*/ 299 w 375"/>
                <a:gd name="T5" fmla="*/ 686 h 713"/>
                <a:gd name="T6" fmla="*/ 325 w 375"/>
                <a:gd name="T7" fmla="*/ 713 h 713"/>
                <a:gd name="T8" fmla="*/ 352 w 375"/>
                <a:gd name="T9" fmla="*/ 686 h 713"/>
                <a:gd name="T10" fmla="*/ 328 w 375"/>
                <a:gd name="T11" fmla="*/ 660 h 713"/>
                <a:gd name="T12" fmla="*/ 334 w 375"/>
                <a:gd name="T13" fmla="*/ 660 h 713"/>
                <a:gd name="T14" fmla="*/ 334 w 375"/>
                <a:gd name="T15" fmla="*/ 660 h 713"/>
                <a:gd name="T16" fmla="*/ 359 w 375"/>
                <a:gd name="T17" fmla="*/ 660 h 713"/>
                <a:gd name="T18" fmla="*/ 375 w 375"/>
                <a:gd name="T19" fmla="*/ 644 h 713"/>
                <a:gd name="T20" fmla="*/ 375 w 375"/>
                <a:gd name="T21" fmla="*/ 630 h 713"/>
                <a:gd name="T22" fmla="*/ 359 w 375"/>
                <a:gd name="T23" fmla="*/ 614 h 713"/>
                <a:gd name="T24" fmla="*/ 210 w 375"/>
                <a:gd name="T25" fmla="*/ 614 h 713"/>
                <a:gd name="T26" fmla="*/ 210 w 375"/>
                <a:gd name="T27" fmla="*/ 465 h 713"/>
                <a:gd name="T28" fmla="*/ 359 w 375"/>
                <a:gd name="T29" fmla="*/ 465 h 713"/>
                <a:gd name="T30" fmla="*/ 375 w 375"/>
                <a:gd name="T31" fmla="*/ 450 h 713"/>
                <a:gd name="T32" fmla="*/ 375 w 375"/>
                <a:gd name="T33" fmla="*/ 392 h 713"/>
                <a:gd name="T34" fmla="*/ 359 w 375"/>
                <a:gd name="T35" fmla="*/ 376 h 713"/>
                <a:gd name="T36" fmla="*/ 182 w 375"/>
                <a:gd name="T37" fmla="*/ 376 h 713"/>
                <a:gd name="T38" fmla="*/ 182 w 375"/>
                <a:gd name="T39" fmla="*/ 253 h 713"/>
                <a:gd name="T40" fmla="*/ 301 w 375"/>
                <a:gd name="T41" fmla="*/ 253 h 713"/>
                <a:gd name="T42" fmla="*/ 317 w 375"/>
                <a:gd name="T43" fmla="*/ 238 h 713"/>
                <a:gd name="T44" fmla="*/ 317 w 375"/>
                <a:gd name="T45" fmla="*/ 15 h 713"/>
                <a:gd name="T46" fmla="*/ 301 w 375"/>
                <a:gd name="T47" fmla="*/ 0 h 713"/>
                <a:gd name="T48" fmla="*/ 53 w 375"/>
                <a:gd name="T49" fmla="*/ 0 h 713"/>
                <a:gd name="T50" fmla="*/ 16 w 375"/>
                <a:gd name="T51" fmla="*/ 0 h 713"/>
                <a:gd name="T52" fmla="*/ 0 w 375"/>
                <a:gd name="T53" fmla="*/ 15 h 713"/>
                <a:gd name="T54" fmla="*/ 0 w 375"/>
                <a:gd name="T55" fmla="*/ 238 h 713"/>
                <a:gd name="T56" fmla="*/ 16 w 375"/>
                <a:gd name="T57" fmla="*/ 253 h 713"/>
                <a:gd name="T58" fmla="*/ 53 w 375"/>
                <a:gd name="T59" fmla="*/ 253 h 713"/>
                <a:gd name="T60" fmla="*/ 91 w 375"/>
                <a:gd name="T61" fmla="*/ 253 h 713"/>
                <a:gd name="T62" fmla="*/ 91 w 375"/>
                <a:gd name="T63" fmla="*/ 376 h 713"/>
                <a:gd name="T64" fmla="*/ 16 w 375"/>
                <a:gd name="T65" fmla="*/ 376 h 713"/>
                <a:gd name="T66" fmla="*/ 0 w 375"/>
                <a:gd name="T67" fmla="*/ 392 h 713"/>
                <a:gd name="T68" fmla="*/ 0 w 375"/>
                <a:gd name="T69" fmla="*/ 450 h 713"/>
                <a:gd name="T70" fmla="*/ 16 w 375"/>
                <a:gd name="T71" fmla="*/ 465 h 713"/>
                <a:gd name="T72" fmla="*/ 103 w 375"/>
                <a:gd name="T73" fmla="*/ 465 h 713"/>
                <a:gd name="T74" fmla="*/ 174 w 375"/>
                <a:gd name="T75" fmla="*/ 465 h 713"/>
                <a:gd name="T76" fmla="*/ 174 w 375"/>
                <a:gd name="T77" fmla="*/ 563 h 713"/>
                <a:gd name="T78" fmla="*/ 158 w 375"/>
                <a:gd name="T79" fmla="*/ 563 h 713"/>
                <a:gd name="T80" fmla="*/ 158 w 375"/>
                <a:gd name="T81" fmla="*/ 614 h 713"/>
                <a:gd name="T82" fmla="*/ 16 w 375"/>
                <a:gd name="T83" fmla="*/ 614 h 713"/>
                <a:gd name="T84" fmla="*/ 0 w 375"/>
                <a:gd name="T85" fmla="*/ 630 h 713"/>
                <a:gd name="T86" fmla="*/ 0 w 375"/>
                <a:gd name="T87" fmla="*/ 644 h 713"/>
                <a:gd name="T88" fmla="*/ 16 w 375"/>
                <a:gd name="T89" fmla="*/ 660 h 713"/>
                <a:gd name="T90" fmla="*/ 36 w 375"/>
                <a:gd name="T91" fmla="*/ 660 h 713"/>
                <a:gd name="T92" fmla="*/ 51 w 375"/>
                <a:gd name="T93" fmla="*/ 660 h 713"/>
                <a:gd name="T94" fmla="*/ 51 w 375"/>
                <a:gd name="T95" fmla="*/ 660 h 713"/>
                <a:gd name="T96" fmla="*/ 149 w 375"/>
                <a:gd name="T97" fmla="*/ 660 h 713"/>
                <a:gd name="T98" fmla="*/ 168 w 375"/>
                <a:gd name="T99" fmla="*/ 660 h 713"/>
                <a:gd name="T100" fmla="*/ 158 w 375"/>
                <a:gd name="T101" fmla="*/ 660 h 713"/>
                <a:gd name="T102" fmla="*/ 154 w 375"/>
                <a:gd name="T103" fmla="*/ 660 h 713"/>
                <a:gd name="T104" fmla="*/ 163 w 375"/>
                <a:gd name="T105" fmla="*/ 660 h 713"/>
                <a:gd name="T106" fmla="*/ 158 w 375"/>
                <a:gd name="T107" fmla="*/ 66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5" h="713">
                  <a:moveTo>
                    <a:pt x="168" y="660"/>
                  </a:moveTo>
                  <a:cubicBezTo>
                    <a:pt x="323" y="660"/>
                    <a:pt x="323" y="660"/>
                    <a:pt x="323" y="660"/>
                  </a:cubicBezTo>
                  <a:cubicBezTo>
                    <a:pt x="309" y="661"/>
                    <a:pt x="299" y="672"/>
                    <a:pt x="299" y="686"/>
                  </a:cubicBezTo>
                  <a:cubicBezTo>
                    <a:pt x="299" y="701"/>
                    <a:pt x="310" y="713"/>
                    <a:pt x="325" y="713"/>
                  </a:cubicBezTo>
                  <a:cubicBezTo>
                    <a:pt x="340" y="713"/>
                    <a:pt x="352" y="701"/>
                    <a:pt x="352" y="686"/>
                  </a:cubicBezTo>
                  <a:cubicBezTo>
                    <a:pt x="352" y="672"/>
                    <a:pt x="341" y="661"/>
                    <a:pt x="328" y="660"/>
                  </a:cubicBezTo>
                  <a:cubicBezTo>
                    <a:pt x="334" y="660"/>
                    <a:pt x="334" y="660"/>
                    <a:pt x="334" y="660"/>
                  </a:cubicBezTo>
                  <a:cubicBezTo>
                    <a:pt x="334" y="660"/>
                    <a:pt x="334" y="660"/>
                    <a:pt x="334" y="660"/>
                  </a:cubicBezTo>
                  <a:cubicBezTo>
                    <a:pt x="359" y="660"/>
                    <a:pt x="359" y="660"/>
                    <a:pt x="359" y="660"/>
                  </a:cubicBezTo>
                  <a:cubicBezTo>
                    <a:pt x="359" y="660"/>
                    <a:pt x="375" y="660"/>
                    <a:pt x="375" y="644"/>
                  </a:cubicBezTo>
                  <a:cubicBezTo>
                    <a:pt x="375" y="630"/>
                    <a:pt x="375" y="630"/>
                    <a:pt x="375" y="630"/>
                  </a:cubicBezTo>
                  <a:cubicBezTo>
                    <a:pt x="375" y="630"/>
                    <a:pt x="375" y="614"/>
                    <a:pt x="359" y="614"/>
                  </a:cubicBezTo>
                  <a:cubicBezTo>
                    <a:pt x="210" y="614"/>
                    <a:pt x="210" y="614"/>
                    <a:pt x="210" y="614"/>
                  </a:cubicBezTo>
                  <a:cubicBezTo>
                    <a:pt x="210" y="465"/>
                    <a:pt x="210" y="465"/>
                    <a:pt x="210" y="465"/>
                  </a:cubicBezTo>
                  <a:cubicBezTo>
                    <a:pt x="359" y="465"/>
                    <a:pt x="359" y="465"/>
                    <a:pt x="359" y="465"/>
                  </a:cubicBezTo>
                  <a:cubicBezTo>
                    <a:pt x="375" y="465"/>
                    <a:pt x="375" y="450"/>
                    <a:pt x="375" y="450"/>
                  </a:cubicBezTo>
                  <a:cubicBezTo>
                    <a:pt x="375" y="392"/>
                    <a:pt x="375" y="392"/>
                    <a:pt x="375" y="392"/>
                  </a:cubicBezTo>
                  <a:cubicBezTo>
                    <a:pt x="375" y="376"/>
                    <a:pt x="359" y="376"/>
                    <a:pt x="359" y="376"/>
                  </a:cubicBezTo>
                  <a:cubicBezTo>
                    <a:pt x="182" y="376"/>
                    <a:pt x="182" y="376"/>
                    <a:pt x="182" y="376"/>
                  </a:cubicBezTo>
                  <a:cubicBezTo>
                    <a:pt x="182" y="253"/>
                    <a:pt x="182" y="253"/>
                    <a:pt x="182" y="253"/>
                  </a:cubicBezTo>
                  <a:cubicBezTo>
                    <a:pt x="301" y="253"/>
                    <a:pt x="301" y="253"/>
                    <a:pt x="301" y="253"/>
                  </a:cubicBezTo>
                  <a:cubicBezTo>
                    <a:pt x="317" y="253"/>
                    <a:pt x="317" y="238"/>
                    <a:pt x="317" y="238"/>
                  </a:cubicBezTo>
                  <a:cubicBezTo>
                    <a:pt x="317" y="15"/>
                    <a:pt x="317" y="15"/>
                    <a:pt x="317" y="15"/>
                  </a:cubicBezTo>
                  <a:cubicBezTo>
                    <a:pt x="317" y="0"/>
                    <a:pt x="301" y="0"/>
                    <a:pt x="301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15"/>
                    <a:pt x="0" y="15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0" y="253"/>
                    <a:pt x="16" y="253"/>
                    <a:pt x="16" y="253"/>
                  </a:cubicBezTo>
                  <a:cubicBezTo>
                    <a:pt x="53" y="253"/>
                    <a:pt x="53" y="253"/>
                    <a:pt x="53" y="253"/>
                  </a:cubicBezTo>
                  <a:cubicBezTo>
                    <a:pt x="91" y="253"/>
                    <a:pt x="91" y="253"/>
                    <a:pt x="91" y="253"/>
                  </a:cubicBezTo>
                  <a:cubicBezTo>
                    <a:pt x="91" y="376"/>
                    <a:pt x="91" y="376"/>
                    <a:pt x="91" y="376"/>
                  </a:cubicBezTo>
                  <a:cubicBezTo>
                    <a:pt x="16" y="376"/>
                    <a:pt x="16" y="376"/>
                    <a:pt x="16" y="376"/>
                  </a:cubicBezTo>
                  <a:cubicBezTo>
                    <a:pt x="0" y="376"/>
                    <a:pt x="0" y="392"/>
                    <a:pt x="0" y="392"/>
                  </a:cubicBezTo>
                  <a:cubicBezTo>
                    <a:pt x="0" y="450"/>
                    <a:pt x="0" y="450"/>
                    <a:pt x="0" y="450"/>
                  </a:cubicBezTo>
                  <a:cubicBezTo>
                    <a:pt x="0" y="465"/>
                    <a:pt x="16" y="465"/>
                    <a:pt x="16" y="465"/>
                  </a:cubicBezTo>
                  <a:cubicBezTo>
                    <a:pt x="103" y="465"/>
                    <a:pt x="103" y="465"/>
                    <a:pt x="103" y="465"/>
                  </a:cubicBezTo>
                  <a:cubicBezTo>
                    <a:pt x="174" y="465"/>
                    <a:pt x="174" y="465"/>
                    <a:pt x="174" y="465"/>
                  </a:cubicBezTo>
                  <a:cubicBezTo>
                    <a:pt x="174" y="563"/>
                    <a:pt x="174" y="563"/>
                    <a:pt x="174" y="563"/>
                  </a:cubicBezTo>
                  <a:cubicBezTo>
                    <a:pt x="158" y="563"/>
                    <a:pt x="158" y="563"/>
                    <a:pt x="158" y="563"/>
                  </a:cubicBezTo>
                  <a:cubicBezTo>
                    <a:pt x="158" y="614"/>
                    <a:pt x="158" y="614"/>
                    <a:pt x="158" y="614"/>
                  </a:cubicBezTo>
                  <a:cubicBezTo>
                    <a:pt x="16" y="614"/>
                    <a:pt x="16" y="614"/>
                    <a:pt x="16" y="614"/>
                  </a:cubicBezTo>
                  <a:cubicBezTo>
                    <a:pt x="16" y="614"/>
                    <a:pt x="0" y="614"/>
                    <a:pt x="0" y="630"/>
                  </a:cubicBezTo>
                  <a:cubicBezTo>
                    <a:pt x="0" y="644"/>
                    <a:pt x="0" y="644"/>
                    <a:pt x="0" y="644"/>
                  </a:cubicBezTo>
                  <a:cubicBezTo>
                    <a:pt x="0" y="644"/>
                    <a:pt x="0" y="660"/>
                    <a:pt x="16" y="660"/>
                  </a:cubicBezTo>
                  <a:cubicBezTo>
                    <a:pt x="36" y="660"/>
                    <a:pt x="36" y="660"/>
                    <a:pt x="36" y="660"/>
                  </a:cubicBezTo>
                  <a:cubicBezTo>
                    <a:pt x="51" y="660"/>
                    <a:pt x="51" y="660"/>
                    <a:pt x="51" y="660"/>
                  </a:cubicBezTo>
                  <a:cubicBezTo>
                    <a:pt x="51" y="660"/>
                    <a:pt x="51" y="660"/>
                    <a:pt x="51" y="660"/>
                  </a:cubicBezTo>
                  <a:cubicBezTo>
                    <a:pt x="149" y="660"/>
                    <a:pt x="149" y="660"/>
                    <a:pt x="149" y="660"/>
                  </a:cubicBezTo>
                  <a:cubicBezTo>
                    <a:pt x="168" y="660"/>
                    <a:pt x="168" y="660"/>
                    <a:pt x="168" y="660"/>
                  </a:cubicBezTo>
                  <a:moveTo>
                    <a:pt x="158" y="660"/>
                  </a:moveTo>
                  <a:cubicBezTo>
                    <a:pt x="157" y="660"/>
                    <a:pt x="156" y="660"/>
                    <a:pt x="154" y="660"/>
                  </a:cubicBezTo>
                  <a:cubicBezTo>
                    <a:pt x="163" y="660"/>
                    <a:pt x="163" y="660"/>
                    <a:pt x="163" y="660"/>
                  </a:cubicBezTo>
                  <a:cubicBezTo>
                    <a:pt x="161" y="660"/>
                    <a:pt x="160" y="660"/>
                    <a:pt x="158" y="660"/>
                  </a:cubicBezTo>
                </a:path>
              </a:pathLst>
            </a:custGeom>
            <a:solidFill>
              <a:srgbClr val="4423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" name="Oval 9"/>
            <p:cNvSpPr>
              <a:spLocks noChangeArrowheads="1"/>
            </p:cNvSpPr>
            <p:nvPr/>
          </p:nvSpPr>
          <p:spPr bwMode="auto">
            <a:xfrm>
              <a:off x="4282" y="3500"/>
              <a:ext cx="93" cy="92"/>
            </a:xfrm>
            <a:prstGeom prst="ellipse">
              <a:avLst/>
            </a:prstGeom>
            <a:solidFill>
              <a:srgbClr val="4423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5111" y="2364"/>
              <a:ext cx="646" cy="1228"/>
            </a:xfrm>
            <a:custGeom>
              <a:avLst/>
              <a:gdLst>
                <a:gd name="T0" fmla="*/ 360 w 375"/>
                <a:gd name="T1" fmla="*/ 465 h 713"/>
                <a:gd name="T2" fmla="*/ 375 w 375"/>
                <a:gd name="T3" fmla="*/ 450 h 713"/>
                <a:gd name="T4" fmla="*/ 375 w 375"/>
                <a:gd name="T5" fmla="*/ 392 h 713"/>
                <a:gd name="T6" fmla="*/ 360 w 375"/>
                <a:gd name="T7" fmla="*/ 376 h 713"/>
                <a:gd name="T8" fmla="*/ 200 w 375"/>
                <a:gd name="T9" fmla="*/ 376 h 713"/>
                <a:gd name="T10" fmla="*/ 200 w 375"/>
                <a:gd name="T11" fmla="*/ 253 h 713"/>
                <a:gd name="T12" fmla="*/ 302 w 375"/>
                <a:gd name="T13" fmla="*/ 253 h 713"/>
                <a:gd name="T14" fmla="*/ 317 w 375"/>
                <a:gd name="T15" fmla="*/ 238 h 713"/>
                <a:gd name="T16" fmla="*/ 317 w 375"/>
                <a:gd name="T17" fmla="*/ 15 h 713"/>
                <a:gd name="T18" fmla="*/ 302 w 375"/>
                <a:gd name="T19" fmla="*/ 0 h 713"/>
                <a:gd name="T20" fmla="*/ 53 w 375"/>
                <a:gd name="T21" fmla="*/ 0 h 713"/>
                <a:gd name="T22" fmla="*/ 16 w 375"/>
                <a:gd name="T23" fmla="*/ 0 h 713"/>
                <a:gd name="T24" fmla="*/ 0 w 375"/>
                <a:gd name="T25" fmla="*/ 15 h 713"/>
                <a:gd name="T26" fmla="*/ 0 w 375"/>
                <a:gd name="T27" fmla="*/ 238 h 713"/>
                <a:gd name="T28" fmla="*/ 16 w 375"/>
                <a:gd name="T29" fmla="*/ 253 h 713"/>
                <a:gd name="T30" fmla="*/ 53 w 375"/>
                <a:gd name="T31" fmla="*/ 253 h 713"/>
                <a:gd name="T32" fmla="*/ 123 w 375"/>
                <a:gd name="T33" fmla="*/ 253 h 713"/>
                <a:gd name="T34" fmla="*/ 123 w 375"/>
                <a:gd name="T35" fmla="*/ 376 h 713"/>
                <a:gd name="T36" fmla="*/ 16 w 375"/>
                <a:gd name="T37" fmla="*/ 376 h 713"/>
                <a:gd name="T38" fmla="*/ 0 w 375"/>
                <a:gd name="T39" fmla="*/ 392 h 713"/>
                <a:gd name="T40" fmla="*/ 0 w 375"/>
                <a:gd name="T41" fmla="*/ 450 h 713"/>
                <a:gd name="T42" fmla="*/ 16 w 375"/>
                <a:gd name="T43" fmla="*/ 465 h 713"/>
                <a:gd name="T44" fmla="*/ 103 w 375"/>
                <a:gd name="T45" fmla="*/ 465 h 713"/>
                <a:gd name="T46" fmla="*/ 167 w 375"/>
                <a:gd name="T47" fmla="*/ 465 h 713"/>
                <a:gd name="T48" fmla="*/ 167 w 375"/>
                <a:gd name="T49" fmla="*/ 563 h 713"/>
                <a:gd name="T50" fmla="*/ 167 w 375"/>
                <a:gd name="T51" fmla="*/ 614 h 713"/>
                <a:gd name="T52" fmla="*/ 16 w 375"/>
                <a:gd name="T53" fmla="*/ 614 h 713"/>
                <a:gd name="T54" fmla="*/ 0 w 375"/>
                <a:gd name="T55" fmla="*/ 630 h 713"/>
                <a:gd name="T56" fmla="*/ 0 w 375"/>
                <a:gd name="T57" fmla="*/ 644 h 713"/>
                <a:gd name="T58" fmla="*/ 16 w 375"/>
                <a:gd name="T59" fmla="*/ 660 h 713"/>
                <a:gd name="T60" fmla="*/ 51 w 375"/>
                <a:gd name="T61" fmla="*/ 660 h 713"/>
                <a:gd name="T62" fmla="*/ 51 w 375"/>
                <a:gd name="T63" fmla="*/ 660 h 713"/>
                <a:gd name="T64" fmla="*/ 150 w 375"/>
                <a:gd name="T65" fmla="*/ 660 h 713"/>
                <a:gd name="T66" fmla="*/ 125 w 375"/>
                <a:gd name="T67" fmla="*/ 686 h 713"/>
                <a:gd name="T68" fmla="*/ 152 w 375"/>
                <a:gd name="T69" fmla="*/ 713 h 713"/>
                <a:gd name="T70" fmla="*/ 179 w 375"/>
                <a:gd name="T71" fmla="*/ 686 h 713"/>
                <a:gd name="T72" fmla="*/ 155 w 375"/>
                <a:gd name="T73" fmla="*/ 660 h 713"/>
                <a:gd name="T74" fmla="*/ 334 w 375"/>
                <a:gd name="T75" fmla="*/ 660 h 713"/>
                <a:gd name="T76" fmla="*/ 334 w 375"/>
                <a:gd name="T77" fmla="*/ 660 h 713"/>
                <a:gd name="T78" fmla="*/ 360 w 375"/>
                <a:gd name="T79" fmla="*/ 660 h 713"/>
                <a:gd name="T80" fmla="*/ 375 w 375"/>
                <a:gd name="T81" fmla="*/ 644 h 713"/>
                <a:gd name="T82" fmla="*/ 375 w 375"/>
                <a:gd name="T83" fmla="*/ 630 h 713"/>
                <a:gd name="T84" fmla="*/ 360 w 375"/>
                <a:gd name="T85" fmla="*/ 614 h 713"/>
                <a:gd name="T86" fmla="*/ 210 w 375"/>
                <a:gd name="T87" fmla="*/ 614 h 713"/>
                <a:gd name="T88" fmla="*/ 210 w 375"/>
                <a:gd name="T89" fmla="*/ 465 h 713"/>
                <a:gd name="T90" fmla="*/ 360 w 375"/>
                <a:gd name="T91" fmla="*/ 465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75" h="713">
                  <a:moveTo>
                    <a:pt x="360" y="465"/>
                  </a:moveTo>
                  <a:cubicBezTo>
                    <a:pt x="375" y="465"/>
                    <a:pt x="375" y="450"/>
                    <a:pt x="375" y="450"/>
                  </a:cubicBezTo>
                  <a:cubicBezTo>
                    <a:pt x="375" y="392"/>
                    <a:pt x="375" y="392"/>
                    <a:pt x="375" y="392"/>
                  </a:cubicBezTo>
                  <a:cubicBezTo>
                    <a:pt x="375" y="376"/>
                    <a:pt x="360" y="376"/>
                    <a:pt x="360" y="376"/>
                  </a:cubicBezTo>
                  <a:cubicBezTo>
                    <a:pt x="200" y="376"/>
                    <a:pt x="200" y="376"/>
                    <a:pt x="200" y="376"/>
                  </a:cubicBezTo>
                  <a:cubicBezTo>
                    <a:pt x="200" y="253"/>
                    <a:pt x="200" y="253"/>
                    <a:pt x="200" y="253"/>
                  </a:cubicBezTo>
                  <a:cubicBezTo>
                    <a:pt x="302" y="253"/>
                    <a:pt x="302" y="253"/>
                    <a:pt x="302" y="253"/>
                  </a:cubicBezTo>
                  <a:cubicBezTo>
                    <a:pt x="317" y="253"/>
                    <a:pt x="317" y="238"/>
                    <a:pt x="317" y="238"/>
                  </a:cubicBezTo>
                  <a:cubicBezTo>
                    <a:pt x="317" y="15"/>
                    <a:pt x="317" y="15"/>
                    <a:pt x="317" y="15"/>
                  </a:cubicBezTo>
                  <a:cubicBezTo>
                    <a:pt x="317" y="0"/>
                    <a:pt x="302" y="0"/>
                    <a:pt x="302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15"/>
                    <a:pt x="0" y="15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0" y="253"/>
                    <a:pt x="16" y="253"/>
                    <a:pt x="16" y="253"/>
                  </a:cubicBezTo>
                  <a:cubicBezTo>
                    <a:pt x="53" y="253"/>
                    <a:pt x="53" y="253"/>
                    <a:pt x="53" y="253"/>
                  </a:cubicBezTo>
                  <a:cubicBezTo>
                    <a:pt x="123" y="253"/>
                    <a:pt x="123" y="253"/>
                    <a:pt x="123" y="253"/>
                  </a:cubicBezTo>
                  <a:cubicBezTo>
                    <a:pt x="123" y="376"/>
                    <a:pt x="123" y="376"/>
                    <a:pt x="123" y="376"/>
                  </a:cubicBezTo>
                  <a:cubicBezTo>
                    <a:pt x="16" y="376"/>
                    <a:pt x="16" y="376"/>
                    <a:pt x="16" y="376"/>
                  </a:cubicBezTo>
                  <a:cubicBezTo>
                    <a:pt x="0" y="376"/>
                    <a:pt x="0" y="392"/>
                    <a:pt x="0" y="392"/>
                  </a:cubicBezTo>
                  <a:cubicBezTo>
                    <a:pt x="0" y="450"/>
                    <a:pt x="0" y="450"/>
                    <a:pt x="0" y="450"/>
                  </a:cubicBezTo>
                  <a:cubicBezTo>
                    <a:pt x="0" y="465"/>
                    <a:pt x="16" y="465"/>
                    <a:pt x="16" y="465"/>
                  </a:cubicBezTo>
                  <a:cubicBezTo>
                    <a:pt x="103" y="465"/>
                    <a:pt x="103" y="465"/>
                    <a:pt x="103" y="465"/>
                  </a:cubicBezTo>
                  <a:cubicBezTo>
                    <a:pt x="167" y="465"/>
                    <a:pt x="167" y="465"/>
                    <a:pt x="167" y="465"/>
                  </a:cubicBezTo>
                  <a:cubicBezTo>
                    <a:pt x="167" y="563"/>
                    <a:pt x="167" y="563"/>
                    <a:pt x="167" y="563"/>
                  </a:cubicBezTo>
                  <a:cubicBezTo>
                    <a:pt x="167" y="614"/>
                    <a:pt x="167" y="614"/>
                    <a:pt x="167" y="614"/>
                  </a:cubicBezTo>
                  <a:cubicBezTo>
                    <a:pt x="16" y="614"/>
                    <a:pt x="16" y="614"/>
                    <a:pt x="16" y="614"/>
                  </a:cubicBezTo>
                  <a:cubicBezTo>
                    <a:pt x="16" y="614"/>
                    <a:pt x="0" y="614"/>
                    <a:pt x="0" y="630"/>
                  </a:cubicBezTo>
                  <a:cubicBezTo>
                    <a:pt x="0" y="644"/>
                    <a:pt x="0" y="644"/>
                    <a:pt x="0" y="644"/>
                  </a:cubicBezTo>
                  <a:cubicBezTo>
                    <a:pt x="0" y="644"/>
                    <a:pt x="0" y="660"/>
                    <a:pt x="16" y="660"/>
                  </a:cubicBezTo>
                  <a:cubicBezTo>
                    <a:pt x="51" y="660"/>
                    <a:pt x="51" y="660"/>
                    <a:pt x="51" y="660"/>
                  </a:cubicBezTo>
                  <a:cubicBezTo>
                    <a:pt x="51" y="660"/>
                    <a:pt x="51" y="660"/>
                    <a:pt x="51" y="660"/>
                  </a:cubicBezTo>
                  <a:cubicBezTo>
                    <a:pt x="150" y="660"/>
                    <a:pt x="150" y="660"/>
                    <a:pt x="150" y="660"/>
                  </a:cubicBezTo>
                  <a:cubicBezTo>
                    <a:pt x="136" y="661"/>
                    <a:pt x="125" y="672"/>
                    <a:pt x="125" y="686"/>
                  </a:cubicBezTo>
                  <a:cubicBezTo>
                    <a:pt x="125" y="701"/>
                    <a:pt x="137" y="713"/>
                    <a:pt x="152" y="713"/>
                  </a:cubicBezTo>
                  <a:cubicBezTo>
                    <a:pt x="167" y="713"/>
                    <a:pt x="179" y="701"/>
                    <a:pt x="179" y="686"/>
                  </a:cubicBezTo>
                  <a:cubicBezTo>
                    <a:pt x="179" y="672"/>
                    <a:pt x="168" y="661"/>
                    <a:pt x="155" y="660"/>
                  </a:cubicBezTo>
                  <a:cubicBezTo>
                    <a:pt x="334" y="660"/>
                    <a:pt x="334" y="660"/>
                    <a:pt x="334" y="660"/>
                  </a:cubicBezTo>
                  <a:cubicBezTo>
                    <a:pt x="334" y="660"/>
                    <a:pt x="334" y="660"/>
                    <a:pt x="334" y="660"/>
                  </a:cubicBezTo>
                  <a:cubicBezTo>
                    <a:pt x="360" y="660"/>
                    <a:pt x="360" y="660"/>
                    <a:pt x="360" y="660"/>
                  </a:cubicBezTo>
                  <a:cubicBezTo>
                    <a:pt x="360" y="660"/>
                    <a:pt x="375" y="660"/>
                    <a:pt x="375" y="644"/>
                  </a:cubicBezTo>
                  <a:cubicBezTo>
                    <a:pt x="375" y="630"/>
                    <a:pt x="375" y="630"/>
                    <a:pt x="375" y="630"/>
                  </a:cubicBezTo>
                  <a:cubicBezTo>
                    <a:pt x="375" y="630"/>
                    <a:pt x="375" y="614"/>
                    <a:pt x="360" y="614"/>
                  </a:cubicBezTo>
                  <a:cubicBezTo>
                    <a:pt x="210" y="614"/>
                    <a:pt x="210" y="614"/>
                    <a:pt x="210" y="614"/>
                  </a:cubicBezTo>
                  <a:cubicBezTo>
                    <a:pt x="210" y="465"/>
                    <a:pt x="210" y="465"/>
                    <a:pt x="210" y="465"/>
                  </a:cubicBezTo>
                  <a:cubicBezTo>
                    <a:pt x="360" y="465"/>
                    <a:pt x="360" y="465"/>
                    <a:pt x="360" y="465"/>
                  </a:cubicBezTo>
                </a:path>
              </a:pathLst>
            </a:custGeom>
            <a:solidFill>
              <a:srgbClr val="4423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" name="Freeform 11"/>
            <p:cNvSpPr>
              <a:spLocks noEditPoints="1"/>
            </p:cNvSpPr>
            <p:nvPr/>
          </p:nvSpPr>
          <p:spPr bwMode="auto">
            <a:xfrm>
              <a:off x="6468" y="2376"/>
              <a:ext cx="646" cy="1228"/>
            </a:xfrm>
            <a:custGeom>
              <a:avLst/>
              <a:gdLst>
                <a:gd name="T0" fmla="*/ 226 w 375"/>
                <a:gd name="T1" fmla="*/ 660 h 713"/>
                <a:gd name="T2" fmla="*/ 323 w 375"/>
                <a:gd name="T3" fmla="*/ 660 h 713"/>
                <a:gd name="T4" fmla="*/ 299 w 375"/>
                <a:gd name="T5" fmla="*/ 687 h 713"/>
                <a:gd name="T6" fmla="*/ 326 w 375"/>
                <a:gd name="T7" fmla="*/ 713 h 713"/>
                <a:gd name="T8" fmla="*/ 329 w 375"/>
                <a:gd name="T9" fmla="*/ 713 h 713"/>
                <a:gd name="T10" fmla="*/ 355 w 375"/>
                <a:gd name="T11" fmla="*/ 687 h 713"/>
                <a:gd name="T12" fmla="*/ 329 w 375"/>
                <a:gd name="T13" fmla="*/ 660 h 713"/>
                <a:gd name="T14" fmla="*/ 360 w 375"/>
                <a:gd name="T15" fmla="*/ 660 h 713"/>
                <a:gd name="T16" fmla="*/ 375 w 375"/>
                <a:gd name="T17" fmla="*/ 644 h 713"/>
                <a:gd name="T18" fmla="*/ 375 w 375"/>
                <a:gd name="T19" fmla="*/ 630 h 713"/>
                <a:gd name="T20" fmla="*/ 360 w 375"/>
                <a:gd name="T21" fmla="*/ 614 h 713"/>
                <a:gd name="T22" fmla="*/ 231 w 375"/>
                <a:gd name="T23" fmla="*/ 614 h 713"/>
                <a:gd name="T24" fmla="*/ 231 w 375"/>
                <a:gd name="T25" fmla="*/ 466 h 713"/>
                <a:gd name="T26" fmla="*/ 272 w 375"/>
                <a:gd name="T27" fmla="*/ 466 h 713"/>
                <a:gd name="T28" fmla="*/ 360 w 375"/>
                <a:gd name="T29" fmla="*/ 466 h 713"/>
                <a:gd name="T30" fmla="*/ 375 w 375"/>
                <a:gd name="T31" fmla="*/ 450 h 713"/>
                <a:gd name="T32" fmla="*/ 375 w 375"/>
                <a:gd name="T33" fmla="*/ 393 h 713"/>
                <a:gd name="T34" fmla="*/ 360 w 375"/>
                <a:gd name="T35" fmla="*/ 377 h 713"/>
                <a:gd name="T36" fmla="*/ 284 w 375"/>
                <a:gd name="T37" fmla="*/ 377 h 713"/>
                <a:gd name="T38" fmla="*/ 284 w 375"/>
                <a:gd name="T39" fmla="*/ 254 h 713"/>
                <a:gd name="T40" fmla="*/ 322 w 375"/>
                <a:gd name="T41" fmla="*/ 254 h 713"/>
                <a:gd name="T42" fmla="*/ 360 w 375"/>
                <a:gd name="T43" fmla="*/ 254 h 713"/>
                <a:gd name="T44" fmla="*/ 375 w 375"/>
                <a:gd name="T45" fmla="*/ 238 h 713"/>
                <a:gd name="T46" fmla="*/ 375 w 375"/>
                <a:gd name="T47" fmla="*/ 16 h 713"/>
                <a:gd name="T48" fmla="*/ 360 w 375"/>
                <a:gd name="T49" fmla="*/ 0 h 713"/>
                <a:gd name="T50" fmla="*/ 322 w 375"/>
                <a:gd name="T51" fmla="*/ 0 h 713"/>
                <a:gd name="T52" fmla="*/ 74 w 375"/>
                <a:gd name="T53" fmla="*/ 0 h 713"/>
                <a:gd name="T54" fmla="*/ 58 w 375"/>
                <a:gd name="T55" fmla="*/ 16 h 713"/>
                <a:gd name="T56" fmla="*/ 58 w 375"/>
                <a:gd name="T57" fmla="*/ 238 h 713"/>
                <a:gd name="T58" fmla="*/ 74 w 375"/>
                <a:gd name="T59" fmla="*/ 254 h 713"/>
                <a:gd name="T60" fmla="*/ 193 w 375"/>
                <a:gd name="T61" fmla="*/ 254 h 713"/>
                <a:gd name="T62" fmla="*/ 193 w 375"/>
                <a:gd name="T63" fmla="*/ 377 h 713"/>
                <a:gd name="T64" fmla="*/ 16 w 375"/>
                <a:gd name="T65" fmla="*/ 377 h 713"/>
                <a:gd name="T66" fmla="*/ 0 w 375"/>
                <a:gd name="T67" fmla="*/ 393 h 713"/>
                <a:gd name="T68" fmla="*/ 0 w 375"/>
                <a:gd name="T69" fmla="*/ 450 h 713"/>
                <a:gd name="T70" fmla="*/ 16 w 375"/>
                <a:gd name="T71" fmla="*/ 466 h 713"/>
                <a:gd name="T72" fmla="*/ 149 w 375"/>
                <a:gd name="T73" fmla="*/ 466 h 713"/>
                <a:gd name="T74" fmla="*/ 149 w 375"/>
                <a:gd name="T75" fmla="*/ 614 h 713"/>
                <a:gd name="T76" fmla="*/ 16 w 375"/>
                <a:gd name="T77" fmla="*/ 614 h 713"/>
                <a:gd name="T78" fmla="*/ 0 w 375"/>
                <a:gd name="T79" fmla="*/ 630 h 713"/>
                <a:gd name="T80" fmla="*/ 0 w 375"/>
                <a:gd name="T81" fmla="*/ 644 h 713"/>
                <a:gd name="T82" fmla="*/ 16 w 375"/>
                <a:gd name="T83" fmla="*/ 660 h 713"/>
                <a:gd name="T84" fmla="*/ 37 w 375"/>
                <a:gd name="T85" fmla="*/ 660 h 713"/>
                <a:gd name="T86" fmla="*/ 10 w 375"/>
                <a:gd name="T87" fmla="*/ 687 h 713"/>
                <a:gd name="T88" fmla="*/ 37 w 375"/>
                <a:gd name="T89" fmla="*/ 713 h 713"/>
                <a:gd name="T90" fmla="*/ 38 w 375"/>
                <a:gd name="T91" fmla="*/ 713 h 713"/>
                <a:gd name="T92" fmla="*/ 64 w 375"/>
                <a:gd name="T93" fmla="*/ 687 h 713"/>
                <a:gd name="T94" fmla="*/ 40 w 375"/>
                <a:gd name="T95" fmla="*/ 660 h 713"/>
                <a:gd name="T96" fmla="*/ 207 w 375"/>
                <a:gd name="T97" fmla="*/ 660 h 713"/>
                <a:gd name="T98" fmla="*/ 226 w 375"/>
                <a:gd name="T99" fmla="*/ 660 h 713"/>
                <a:gd name="T100" fmla="*/ 324 w 375"/>
                <a:gd name="T101" fmla="*/ 660 h 713"/>
                <a:gd name="T102" fmla="*/ 324 w 375"/>
                <a:gd name="T103" fmla="*/ 660 h 713"/>
                <a:gd name="T104" fmla="*/ 326 w 375"/>
                <a:gd name="T105" fmla="*/ 660 h 713"/>
                <a:gd name="T106" fmla="*/ 324 w 375"/>
                <a:gd name="T107" fmla="*/ 66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5" h="713">
                  <a:moveTo>
                    <a:pt x="226" y="660"/>
                  </a:moveTo>
                  <a:cubicBezTo>
                    <a:pt x="323" y="660"/>
                    <a:pt x="323" y="660"/>
                    <a:pt x="323" y="660"/>
                  </a:cubicBezTo>
                  <a:cubicBezTo>
                    <a:pt x="310" y="662"/>
                    <a:pt x="299" y="673"/>
                    <a:pt x="299" y="687"/>
                  </a:cubicBezTo>
                  <a:cubicBezTo>
                    <a:pt x="299" y="701"/>
                    <a:pt x="311" y="713"/>
                    <a:pt x="326" y="713"/>
                  </a:cubicBezTo>
                  <a:cubicBezTo>
                    <a:pt x="329" y="713"/>
                    <a:pt x="329" y="713"/>
                    <a:pt x="329" y="713"/>
                  </a:cubicBezTo>
                  <a:cubicBezTo>
                    <a:pt x="343" y="713"/>
                    <a:pt x="355" y="701"/>
                    <a:pt x="355" y="687"/>
                  </a:cubicBezTo>
                  <a:cubicBezTo>
                    <a:pt x="355" y="672"/>
                    <a:pt x="343" y="660"/>
                    <a:pt x="329" y="660"/>
                  </a:cubicBezTo>
                  <a:cubicBezTo>
                    <a:pt x="360" y="660"/>
                    <a:pt x="360" y="660"/>
                    <a:pt x="360" y="660"/>
                  </a:cubicBezTo>
                  <a:cubicBezTo>
                    <a:pt x="375" y="660"/>
                    <a:pt x="375" y="644"/>
                    <a:pt x="375" y="644"/>
                  </a:cubicBezTo>
                  <a:cubicBezTo>
                    <a:pt x="375" y="630"/>
                    <a:pt x="375" y="630"/>
                    <a:pt x="375" y="630"/>
                  </a:cubicBezTo>
                  <a:cubicBezTo>
                    <a:pt x="375" y="614"/>
                    <a:pt x="360" y="614"/>
                    <a:pt x="360" y="614"/>
                  </a:cubicBezTo>
                  <a:cubicBezTo>
                    <a:pt x="231" y="614"/>
                    <a:pt x="231" y="614"/>
                    <a:pt x="231" y="614"/>
                  </a:cubicBezTo>
                  <a:cubicBezTo>
                    <a:pt x="231" y="466"/>
                    <a:pt x="231" y="466"/>
                    <a:pt x="231" y="466"/>
                  </a:cubicBezTo>
                  <a:cubicBezTo>
                    <a:pt x="272" y="466"/>
                    <a:pt x="272" y="466"/>
                    <a:pt x="272" y="466"/>
                  </a:cubicBezTo>
                  <a:cubicBezTo>
                    <a:pt x="360" y="466"/>
                    <a:pt x="360" y="466"/>
                    <a:pt x="360" y="466"/>
                  </a:cubicBezTo>
                  <a:cubicBezTo>
                    <a:pt x="360" y="466"/>
                    <a:pt x="375" y="466"/>
                    <a:pt x="375" y="450"/>
                  </a:cubicBezTo>
                  <a:cubicBezTo>
                    <a:pt x="375" y="393"/>
                    <a:pt x="375" y="393"/>
                    <a:pt x="375" y="393"/>
                  </a:cubicBezTo>
                  <a:cubicBezTo>
                    <a:pt x="375" y="393"/>
                    <a:pt x="375" y="377"/>
                    <a:pt x="360" y="377"/>
                  </a:cubicBezTo>
                  <a:cubicBezTo>
                    <a:pt x="284" y="377"/>
                    <a:pt x="284" y="377"/>
                    <a:pt x="284" y="377"/>
                  </a:cubicBezTo>
                  <a:cubicBezTo>
                    <a:pt x="284" y="254"/>
                    <a:pt x="284" y="254"/>
                    <a:pt x="284" y="254"/>
                  </a:cubicBezTo>
                  <a:cubicBezTo>
                    <a:pt x="322" y="254"/>
                    <a:pt x="322" y="254"/>
                    <a:pt x="322" y="254"/>
                  </a:cubicBezTo>
                  <a:cubicBezTo>
                    <a:pt x="360" y="254"/>
                    <a:pt x="360" y="254"/>
                    <a:pt x="360" y="254"/>
                  </a:cubicBezTo>
                  <a:cubicBezTo>
                    <a:pt x="360" y="254"/>
                    <a:pt x="375" y="254"/>
                    <a:pt x="375" y="238"/>
                  </a:cubicBezTo>
                  <a:cubicBezTo>
                    <a:pt x="375" y="16"/>
                    <a:pt x="375" y="16"/>
                    <a:pt x="375" y="16"/>
                  </a:cubicBezTo>
                  <a:cubicBezTo>
                    <a:pt x="375" y="16"/>
                    <a:pt x="375" y="0"/>
                    <a:pt x="360" y="0"/>
                  </a:cubicBezTo>
                  <a:cubicBezTo>
                    <a:pt x="322" y="0"/>
                    <a:pt x="322" y="0"/>
                    <a:pt x="322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58" y="0"/>
                    <a:pt x="58" y="16"/>
                  </a:cubicBezTo>
                  <a:cubicBezTo>
                    <a:pt x="58" y="238"/>
                    <a:pt x="58" y="238"/>
                    <a:pt x="58" y="238"/>
                  </a:cubicBezTo>
                  <a:cubicBezTo>
                    <a:pt x="58" y="238"/>
                    <a:pt x="58" y="254"/>
                    <a:pt x="74" y="254"/>
                  </a:cubicBezTo>
                  <a:cubicBezTo>
                    <a:pt x="193" y="254"/>
                    <a:pt x="193" y="254"/>
                    <a:pt x="193" y="254"/>
                  </a:cubicBezTo>
                  <a:cubicBezTo>
                    <a:pt x="193" y="377"/>
                    <a:pt x="193" y="377"/>
                    <a:pt x="193" y="377"/>
                  </a:cubicBezTo>
                  <a:cubicBezTo>
                    <a:pt x="16" y="377"/>
                    <a:pt x="16" y="377"/>
                    <a:pt x="16" y="377"/>
                  </a:cubicBezTo>
                  <a:cubicBezTo>
                    <a:pt x="16" y="377"/>
                    <a:pt x="0" y="377"/>
                    <a:pt x="0" y="393"/>
                  </a:cubicBezTo>
                  <a:cubicBezTo>
                    <a:pt x="0" y="450"/>
                    <a:pt x="0" y="450"/>
                    <a:pt x="0" y="450"/>
                  </a:cubicBezTo>
                  <a:cubicBezTo>
                    <a:pt x="0" y="450"/>
                    <a:pt x="0" y="466"/>
                    <a:pt x="16" y="466"/>
                  </a:cubicBezTo>
                  <a:cubicBezTo>
                    <a:pt x="149" y="466"/>
                    <a:pt x="149" y="466"/>
                    <a:pt x="149" y="466"/>
                  </a:cubicBezTo>
                  <a:cubicBezTo>
                    <a:pt x="149" y="614"/>
                    <a:pt x="149" y="614"/>
                    <a:pt x="149" y="614"/>
                  </a:cubicBezTo>
                  <a:cubicBezTo>
                    <a:pt x="16" y="614"/>
                    <a:pt x="16" y="614"/>
                    <a:pt x="16" y="614"/>
                  </a:cubicBezTo>
                  <a:cubicBezTo>
                    <a:pt x="0" y="614"/>
                    <a:pt x="0" y="630"/>
                    <a:pt x="0" y="630"/>
                  </a:cubicBezTo>
                  <a:cubicBezTo>
                    <a:pt x="0" y="644"/>
                    <a:pt x="0" y="644"/>
                    <a:pt x="0" y="644"/>
                  </a:cubicBezTo>
                  <a:cubicBezTo>
                    <a:pt x="0" y="660"/>
                    <a:pt x="16" y="660"/>
                    <a:pt x="16" y="660"/>
                  </a:cubicBezTo>
                  <a:cubicBezTo>
                    <a:pt x="37" y="660"/>
                    <a:pt x="37" y="660"/>
                    <a:pt x="37" y="660"/>
                  </a:cubicBezTo>
                  <a:cubicBezTo>
                    <a:pt x="22" y="660"/>
                    <a:pt x="10" y="672"/>
                    <a:pt x="10" y="687"/>
                  </a:cubicBezTo>
                  <a:cubicBezTo>
                    <a:pt x="10" y="701"/>
                    <a:pt x="22" y="713"/>
                    <a:pt x="37" y="713"/>
                  </a:cubicBezTo>
                  <a:cubicBezTo>
                    <a:pt x="38" y="713"/>
                    <a:pt x="38" y="713"/>
                    <a:pt x="38" y="713"/>
                  </a:cubicBezTo>
                  <a:cubicBezTo>
                    <a:pt x="53" y="713"/>
                    <a:pt x="64" y="701"/>
                    <a:pt x="64" y="687"/>
                  </a:cubicBezTo>
                  <a:cubicBezTo>
                    <a:pt x="64" y="673"/>
                    <a:pt x="54" y="662"/>
                    <a:pt x="40" y="660"/>
                  </a:cubicBezTo>
                  <a:cubicBezTo>
                    <a:pt x="207" y="660"/>
                    <a:pt x="207" y="660"/>
                    <a:pt x="207" y="660"/>
                  </a:cubicBezTo>
                  <a:cubicBezTo>
                    <a:pt x="226" y="660"/>
                    <a:pt x="226" y="660"/>
                    <a:pt x="226" y="660"/>
                  </a:cubicBezTo>
                  <a:moveTo>
                    <a:pt x="324" y="660"/>
                  </a:moveTo>
                  <a:cubicBezTo>
                    <a:pt x="324" y="660"/>
                    <a:pt x="324" y="660"/>
                    <a:pt x="324" y="660"/>
                  </a:cubicBezTo>
                  <a:cubicBezTo>
                    <a:pt x="326" y="660"/>
                    <a:pt x="326" y="660"/>
                    <a:pt x="326" y="660"/>
                  </a:cubicBezTo>
                  <a:cubicBezTo>
                    <a:pt x="325" y="660"/>
                    <a:pt x="325" y="660"/>
                    <a:pt x="324" y="660"/>
                  </a:cubicBezTo>
                </a:path>
              </a:pathLst>
            </a:custGeom>
            <a:solidFill>
              <a:srgbClr val="4423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" name="Rectangle 12"/>
            <p:cNvSpPr>
              <a:spLocks noChangeArrowheads="1"/>
            </p:cNvSpPr>
            <p:nvPr/>
          </p:nvSpPr>
          <p:spPr bwMode="auto">
            <a:xfrm>
              <a:off x="5729" y="1194"/>
              <a:ext cx="1526" cy="103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" name="Rectangle 13"/>
            <p:cNvSpPr>
              <a:spLocks noChangeArrowheads="1"/>
            </p:cNvSpPr>
            <p:nvPr/>
          </p:nvSpPr>
          <p:spPr bwMode="auto">
            <a:xfrm>
              <a:off x="5729" y="1194"/>
              <a:ext cx="1526" cy="10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" name="Freeform 14"/>
            <p:cNvSpPr>
              <a:spLocks noEditPoints="1"/>
            </p:cNvSpPr>
            <p:nvPr/>
          </p:nvSpPr>
          <p:spPr bwMode="auto">
            <a:xfrm>
              <a:off x="5674" y="1139"/>
              <a:ext cx="1636" cy="1144"/>
            </a:xfrm>
            <a:custGeom>
              <a:avLst/>
              <a:gdLst>
                <a:gd name="T0" fmla="*/ 1581 w 1636"/>
                <a:gd name="T1" fmla="*/ 55 h 1144"/>
                <a:gd name="T2" fmla="*/ 1581 w 1636"/>
                <a:gd name="T3" fmla="*/ 1089 h 1144"/>
                <a:gd name="T4" fmla="*/ 55 w 1636"/>
                <a:gd name="T5" fmla="*/ 1089 h 1144"/>
                <a:gd name="T6" fmla="*/ 55 w 1636"/>
                <a:gd name="T7" fmla="*/ 55 h 1144"/>
                <a:gd name="T8" fmla="*/ 1581 w 1636"/>
                <a:gd name="T9" fmla="*/ 55 h 1144"/>
                <a:gd name="T10" fmla="*/ 1636 w 1636"/>
                <a:gd name="T11" fmla="*/ 0 h 1144"/>
                <a:gd name="T12" fmla="*/ 1581 w 1636"/>
                <a:gd name="T13" fmla="*/ 0 h 1144"/>
                <a:gd name="T14" fmla="*/ 55 w 1636"/>
                <a:gd name="T15" fmla="*/ 0 h 1144"/>
                <a:gd name="T16" fmla="*/ 0 w 1636"/>
                <a:gd name="T17" fmla="*/ 0 h 1144"/>
                <a:gd name="T18" fmla="*/ 0 w 1636"/>
                <a:gd name="T19" fmla="*/ 55 h 1144"/>
                <a:gd name="T20" fmla="*/ 0 w 1636"/>
                <a:gd name="T21" fmla="*/ 1089 h 1144"/>
                <a:gd name="T22" fmla="*/ 0 w 1636"/>
                <a:gd name="T23" fmla="*/ 1144 h 1144"/>
                <a:gd name="T24" fmla="*/ 55 w 1636"/>
                <a:gd name="T25" fmla="*/ 1144 h 1144"/>
                <a:gd name="T26" fmla="*/ 1581 w 1636"/>
                <a:gd name="T27" fmla="*/ 1144 h 1144"/>
                <a:gd name="T28" fmla="*/ 1636 w 1636"/>
                <a:gd name="T29" fmla="*/ 1144 h 1144"/>
                <a:gd name="T30" fmla="*/ 1636 w 1636"/>
                <a:gd name="T31" fmla="*/ 1089 h 1144"/>
                <a:gd name="T32" fmla="*/ 1636 w 1636"/>
                <a:gd name="T33" fmla="*/ 55 h 1144"/>
                <a:gd name="T34" fmla="*/ 1636 w 1636"/>
                <a:gd name="T35" fmla="*/ 0 h 1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6" h="1144">
                  <a:moveTo>
                    <a:pt x="1581" y="55"/>
                  </a:moveTo>
                  <a:lnTo>
                    <a:pt x="1581" y="1089"/>
                  </a:lnTo>
                  <a:lnTo>
                    <a:pt x="55" y="1089"/>
                  </a:lnTo>
                  <a:lnTo>
                    <a:pt x="55" y="55"/>
                  </a:lnTo>
                  <a:lnTo>
                    <a:pt x="1581" y="55"/>
                  </a:lnTo>
                  <a:close/>
                  <a:moveTo>
                    <a:pt x="1636" y="0"/>
                  </a:moveTo>
                  <a:lnTo>
                    <a:pt x="1581" y="0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55"/>
                  </a:lnTo>
                  <a:lnTo>
                    <a:pt x="0" y="1089"/>
                  </a:lnTo>
                  <a:lnTo>
                    <a:pt x="0" y="1144"/>
                  </a:lnTo>
                  <a:lnTo>
                    <a:pt x="55" y="1144"/>
                  </a:lnTo>
                  <a:lnTo>
                    <a:pt x="1581" y="1144"/>
                  </a:lnTo>
                  <a:lnTo>
                    <a:pt x="1636" y="1144"/>
                  </a:lnTo>
                  <a:lnTo>
                    <a:pt x="1636" y="1089"/>
                  </a:lnTo>
                  <a:lnTo>
                    <a:pt x="1636" y="55"/>
                  </a:lnTo>
                  <a:lnTo>
                    <a:pt x="1636" y="0"/>
                  </a:lnTo>
                  <a:close/>
                </a:path>
              </a:pathLst>
            </a:custGeom>
            <a:solidFill>
              <a:srgbClr val="4668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" name="Freeform 15"/>
            <p:cNvSpPr>
              <a:spLocks noEditPoints="1"/>
            </p:cNvSpPr>
            <p:nvPr/>
          </p:nvSpPr>
          <p:spPr bwMode="auto">
            <a:xfrm>
              <a:off x="5674" y="1139"/>
              <a:ext cx="1636" cy="1144"/>
            </a:xfrm>
            <a:custGeom>
              <a:avLst/>
              <a:gdLst>
                <a:gd name="T0" fmla="*/ 1581 w 1636"/>
                <a:gd name="T1" fmla="*/ 55 h 1144"/>
                <a:gd name="T2" fmla="*/ 1581 w 1636"/>
                <a:gd name="T3" fmla="*/ 1089 h 1144"/>
                <a:gd name="T4" fmla="*/ 55 w 1636"/>
                <a:gd name="T5" fmla="*/ 1089 h 1144"/>
                <a:gd name="T6" fmla="*/ 55 w 1636"/>
                <a:gd name="T7" fmla="*/ 55 h 1144"/>
                <a:gd name="T8" fmla="*/ 1581 w 1636"/>
                <a:gd name="T9" fmla="*/ 55 h 1144"/>
                <a:gd name="T10" fmla="*/ 1636 w 1636"/>
                <a:gd name="T11" fmla="*/ 0 h 1144"/>
                <a:gd name="T12" fmla="*/ 1581 w 1636"/>
                <a:gd name="T13" fmla="*/ 0 h 1144"/>
                <a:gd name="T14" fmla="*/ 55 w 1636"/>
                <a:gd name="T15" fmla="*/ 0 h 1144"/>
                <a:gd name="T16" fmla="*/ 0 w 1636"/>
                <a:gd name="T17" fmla="*/ 0 h 1144"/>
                <a:gd name="T18" fmla="*/ 0 w 1636"/>
                <a:gd name="T19" fmla="*/ 55 h 1144"/>
                <a:gd name="T20" fmla="*/ 0 w 1636"/>
                <a:gd name="T21" fmla="*/ 1089 h 1144"/>
                <a:gd name="T22" fmla="*/ 0 w 1636"/>
                <a:gd name="T23" fmla="*/ 1144 h 1144"/>
                <a:gd name="T24" fmla="*/ 55 w 1636"/>
                <a:gd name="T25" fmla="*/ 1144 h 1144"/>
                <a:gd name="T26" fmla="*/ 1581 w 1636"/>
                <a:gd name="T27" fmla="*/ 1144 h 1144"/>
                <a:gd name="T28" fmla="*/ 1636 w 1636"/>
                <a:gd name="T29" fmla="*/ 1144 h 1144"/>
                <a:gd name="T30" fmla="*/ 1636 w 1636"/>
                <a:gd name="T31" fmla="*/ 1089 h 1144"/>
                <a:gd name="T32" fmla="*/ 1636 w 1636"/>
                <a:gd name="T33" fmla="*/ 55 h 1144"/>
                <a:gd name="T34" fmla="*/ 1636 w 1636"/>
                <a:gd name="T35" fmla="*/ 0 h 1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6" h="1144">
                  <a:moveTo>
                    <a:pt x="1581" y="55"/>
                  </a:moveTo>
                  <a:lnTo>
                    <a:pt x="1581" y="1089"/>
                  </a:lnTo>
                  <a:lnTo>
                    <a:pt x="55" y="1089"/>
                  </a:lnTo>
                  <a:lnTo>
                    <a:pt x="55" y="55"/>
                  </a:lnTo>
                  <a:lnTo>
                    <a:pt x="1581" y="55"/>
                  </a:lnTo>
                  <a:moveTo>
                    <a:pt x="1636" y="0"/>
                  </a:moveTo>
                  <a:lnTo>
                    <a:pt x="1581" y="0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55"/>
                  </a:lnTo>
                  <a:lnTo>
                    <a:pt x="0" y="1089"/>
                  </a:lnTo>
                  <a:lnTo>
                    <a:pt x="0" y="1144"/>
                  </a:lnTo>
                  <a:lnTo>
                    <a:pt x="55" y="1144"/>
                  </a:lnTo>
                  <a:lnTo>
                    <a:pt x="1581" y="1144"/>
                  </a:lnTo>
                  <a:lnTo>
                    <a:pt x="1636" y="1144"/>
                  </a:lnTo>
                  <a:lnTo>
                    <a:pt x="1636" y="1089"/>
                  </a:lnTo>
                  <a:lnTo>
                    <a:pt x="1636" y="55"/>
                  </a:lnTo>
                  <a:lnTo>
                    <a:pt x="16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6103" y="3473"/>
              <a:ext cx="236" cy="131"/>
            </a:xfrm>
            <a:custGeom>
              <a:avLst/>
              <a:gdLst>
                <a:gd name="T0" fmla="*/ 0 w 236"/>
                <a:gd name="T1" fmla="*/ 100 h 131"/>
                <a:gd name="T2" fmla="*/ 101 w 236"/>
                <a:gd name="T3" fmla="*/ 0 h 131"/>
                <a:gd name="T4" fmla="*/ 236 w 236"/>
                <a:gd name="T5" fmla="*/ 0 h 131"/>
                <a:gd name="T6" fmla="*/ 236 w 236"/>
                <a:gd name="T7" fmla="*/ 131 h 131"/>
                <a:gd name="T8" fmla="*/ 0 w 236"/>
                <a:gd name="T9" fmla="*/ 131 h 131"/>
                <a:gd name="T10" fmla="*/ 0 w 236"/>
                <a:gd name="T11" fmla="*/ 10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6" h="131">
                  <a:moveTo>
                    <a:pt x="0" y="100"/>
                  </a:moveTo>
                  <a:lnTo>
                    <a:pt x="101" y="0"/>
                  </a:lnTo>
                  <a:lnTo>
                    <a:pt x="236" y="0"/>
                  </a:lnTo>
                  <a:lnTo>
                    <a:pt x="236" y="131"/>
                  </a:lnTo>
                  <a:lnTo>
                    <a:pt x="0" y="131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6206" y="2896"/>
              <a:ext cx="794" cy="577"/>
            </a:xfrm>
            <a:custGeom>
              <a:avLst/>
              <a:gdLst>
                <a:gd name="T0" fmla="*/ 133 w 794"/>
                <a:gd name="T1" fmla="*/ 0 h 577"/>
                <a:gd name="T2" fmla="*/ 133 w 794"/>
                <a:gd name="T3" fmla="*/ 0 h 577"/>
                <a:gd name="T4" fmla="*/ 794 w 794"/>
                <a:gd name="T5" fmla="*/ 0 h 577"/>
                <a:gd name="T6" fmla="*/ 794 w 794"/>
                <a:gd name="T7" fmla="*/ 129 h 577"/>
                <a:gd name="T8" fmla="*/ 133 w 794"/>
                <a:gd name="T9" fmla="*/ 129 h 577"/>
                <a:gd name="T10" fmla="*/ 133 w 794"/>
                <a:gd name="T11" fmla="*/ 577 h 577"/>
                <a:gd name="T12" fmla="*/ 0 w 794"/>
                <a:gd name="T13" fmla="*/ 577 h 577"/>
                <a:gd name="T14" fmla="*/ 0 w 794"/>
                <a:gd name="T15" fmla="*/ 0 h 577"/>
                <a:gd name="T16" fmla="*/ 133 w 794"/>
                <a:gd name="T17" fmla="*/ 0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4" h="577">
                  <a:moveTo>
                    <a:pt x="133" y="0"/>
                  </a:moveTo>
                  <a:lnTo>
                    <a:pt x="133" y="0"/>
                  </a:lnTo>
                  <a:lnTo>
                    <a:pt x="794" y="0"/>
                  </a:lnTo>
                  <a:lnTo>
                    <a:pt x="794" y="129"/>
                  </a:lnTo>
                  <a:lnTo>
                    <a:pt x="133" y="129"/>
                  </a:lnTo>
                  <a:lnTo>
                    <a:pt x="133" y="577"/>
                  </a:lnTo>
                  <a:lnTo>
                    <a:pt x="0" y="577"/>
                  </a:lnTo>
                  <a:lnTo>
                    <a:pt x="0" y="0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FF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6206" y="2896"/>
              <a:ext cx="794" cy="577"/>
            </a:xfrm>
            <a:custGeom>
              <a:avLst/>
              <a:gdLst>
                <a:gd name="T0" fmla="*/ 133 w 794"/>
                <a:gd name="T1" fmla="*/ 0 h 577"/>
                <a:gd name="T2" fmla="*/ 133 w 794"/>
                <a:gd name="T3" fmla="*/ 0 h 577"/>
                <a:gd name="T4" fmla="*/ 794 w 794"/>
                <a:gd name="T5" fmla="*/ 0 h 577"/>
                <a:gd name="T6" fmla="*/ 794 w 794"/>
                <a:gd name="T7" fmla="*/ 129 h 577"/>
                <a:gd name="T8" fmla="*/ 133 w 794"/>
                <a:gd name="T9" fmla="*/ 129 h 577"/>
                <a:gd name="T10" fmla="*/ 133 w 794"/>
                <a:gd name="T11" fmla="*/ 577 h 577"/>
                <a:gd name="T12" fmla="*/ 0 w 794"/>
                <a:gd name="T13" fmla="*/ 577 h 577"/>
                <a:gd name="T14" fmla="*/ 0 w 794"/>
                <a:gd name="T15" fmla="*/ 0 h 577"/>
                <a:gd name="T16" fmla="*/ 133 w 794"/>
                <a:gd name="T17" fmla="*/ 0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4" h="577">
                  <a:moveTo>
                    <a:pt x="133" y="0"/>
                  </a:moveTo>
                  <a:lnTo>
                    <a:pt x="133" y="0"/>
                  </a:lnTo>
                  <a:lnTo>
                    <a:pt x="794" y="0"/>
                  </a:lnTo>
                  <a:lnTo>
                    <a:pt x="794" y="129"/>
                  </a:lnTo>
                  <a:lnTo>
                    <a:pt x="133" y="129"/>
                  </a:lnTo>
                  <a:lnTo>
                    <a:pt x="133" y="577"/>
                  </a:lnTo>
                  <a:lnTo>
                    <a:pt x="0" y="577"/>
                  </a:lnTo>
                  <a:lnTo>
                    <a:pt x="0" y="0"/>
                  </a:lnTo>
                  <a:lnTo>
                    <a:pt x="13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7" name="Rectangle 19"/>
            <p:cNvSpPr>
              <a:spLocks noChangeArrowheads="1"/>
            </p:cNvSpPr>
            <p:nvPr/>
          </p:nvSpPr>
          <p:spPr bwMode="auto">
            <a:xfrm>
              <a:off x="6396" y="2906"/>
              <a:ext cx="132" cy="567"/>
            </a:xfrm>
            <a:prstGeom prst="rect">
              <a:avLst/>
            </a:prstGeom>
            <a:solidFill>
              <a:srgbClr val="FF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8" name="Rectangle 20"/>
            <p:cNvSpPr>
              <a:spLocks noChangeArrowheads="1"/>
            </p:cNvSpPr>
            <p:nvPr/>
          </p:nvSpPr>
          <p:spPr bwMode="auto">
            <a:xfrm>
              <a:off x="6396" y="2906"/>
              <a:ext cx="132" cy="5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9" name="Rectangle 21"/>
            <p:cNvSpPr>
              <a:spLocks noChangeArrowheads="1"/>
            </p:cNvSpPr>
            <p:nvPr/>
          </p:nvSpPr>
          <p:spPr bwMode="auto">
            <a:xfrm>
              <a:off x="6514" y="2042"/>
              <a:ext cx="486" cy="854"/>
            </a:xfrm>
            <a:prstGeom prst="rect">
              <a:avLst/>
            </a:prstGeom>
            <a:solidFill>
              <a:srgbClr val="E811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0" name="Rectangle 22"/>
            <p:cNvSpPr>
              <a:spLocks noChangeArrowheads="1"/>
            </p:cNvSpPr>
            <p:nvPr/>
          </p:nvSpPr>
          <p:spPr bwMode="auto">
            <a:xfrm>
              <a:off x="6514" y="2042"/>
              <a:ext cx="486" cy="8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1" name="Freeform 23"/>
            <p:cNvSpPr>
              <a:spLocks/>
            </p:cNvSpPr>
            <p:nvPr/>
          </p:nvSpPr>
          <p:spPr bwMode="auto">
            <a:xfrm>
              <a:off x="6292" y="3473"/>
              <a:ext cx="236" cy="131"/>
            </a:xfrm>
            <a:custGeom>
              <a:avLst/>
              <a:gdLst>
                <a:gd name="T0" fmla="*/ 0 w 236"/>
                <a:gd name="T1" fmla="*/ 100 h 131"/>
                <a:gd name="T2" fmla="*/ 102 w 236"/>
                <a:gd name="T3" fmla="*/ 0 h 131"/>
                <a:gd name="T4" fmla="*/ 236 w 236"/>
                <a:gd name="T5" fmla="*/ 0 h 131"/>
                <a:gd name="T6" fmla="*/ 236 w 236"/>
                <a:gd name="T7" fmla="*/ 131 h 131"/>
                <a:gd name="T8" fmla="*/ 0 w 236"/>
                <a:gd name="T9" fmla="*/ 131 h 131"/>
                <a:gd name="T10" fmla="*/ 0 w 236"/>
                <a:gd name="T11" fmla="*/ 10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6" h="131">
                  <a:moveTo>
                    <a:pt x="0" y="100"/>
                  </a:moveTo>
                  <a:lnTo>
                    <a:pt x="102" y="0"/>
                  </a:lnTo>
                  <a:lnTo>
                    <a:pt x="236" y="0"/>
                  </a:lnTo>
                  <a:lnTo>
                    <a:pt x="236" y="131"/>
                  </a:lnTo>
                  <a:lnTo>
                    <a:pt x="0" y="131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6292" y="3473"/>
              <a:ext cx="236" cy="131"/>
            </a:xfrm>
            <a:custGeom>
              <a:avLst/>
              <a:gdLst>
                <a:gd name="T0" fmla="*/ 0 w 236"/>
                <a:gd name="T1" fmla="*/ 100 h 131"/>
                <a:gd name="T2" fmla="*/ 102 w 236"/>
                <a:gd name="T3" fmla="*/ 0 h 131"/>
                <a:gd name="T4" fmla="*/ 236 w 236"/>
                <a:gd name="T5" fmla="*/ 0 h 131"/>
                <a:gd name="T6" fmla="*/ 236 w 236"/>
                <a:gd name="T7" fmla="*/ 131 h 131"/>
                <a:gd name="T8" fmla="*/ 0 w 236"/>
                <a:gd name="T9" fmla="*/ 131 h 131"/>
                <a:gd name="T10" fmla="*/ 0 w 236"/>
                <a:gd name="T11" fmla="*/ 10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6" h="131">
                  <a:moveTo>
                    <a:pt x="0" y="100"/>
                  </a:moveTo>
                  <a:lnTo>
                    <a:pt x="102" y="0"/>
                  </a:lnTo>
                  <a:lnTo>
                    <a:pt x="236" y="0"/>
                  </a:lnTo>
                  <a:lnTo>
                    <a:pt x="236" y="131"/>
                  </a:lnTo>
                  <a:lnTo>
                    <a:pt x="0" y="131"/>
                  </a:lnTo>
                  <a:lnTo>
                    <a:pt x="0" y="10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3" name="Rectangle 25"/>
            <p:cNvSpPr>
              <a:spLocks noChangeArrowheads="1"/>
            </p:cNvSpPr>
            <p:nvPr/>
          </p:nvSpPr>
          <p:spPr bwMode="auto">
            <a:xfrm>
              <a:off x="7000" y="2813"/>
              <a:ext cx="1" cy="83"/>
            </a:xfrm>
            <a:prstGeom prst="rect">
              <a:avLst/>
            </a:prstGeom>
            <a:solidFill>
              <a:srgbClr val="00A0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4" name="Rectangle 26"/>
            <p:cNvSpPr>
              <a:spLocks noChangeArrowheads="1"/>
            </p:cNvSpPr>
            <p:nvPr/>
          </p:nvSpPr>
          <p:spPr bwMode="auto">
            <a:xfrm>
              <a:off x="7000" y="2813"/>
              <a:ext cx="1" cy="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5" name="Rectangle 27"/>
            <p:cNvSpPr>
              <a:spLocks noChangeArrowheads="1"/>
            </p:cNvSpPr>
            <p:nvPr/>
          </p:nvSpPr>
          <p:spPr bwMode="auto">
            <a:xfrm>
              <a:off x="7000" y="2460"/>
              <a:ext cx="1" cy="353"/>
            </a:xfrm>
            <a:prstGeom prst="rect">
              <a:avLst/>
            </a:prstGeom>
            <a:solidFill>
              <a:srgbClr val="3A1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6" name="Rectangle 28"/>
            <p:cNvSpPr>
              <a:spLocks noChangeArrowheads="1"/>
            </p:cNvSpPr>
            <p:nvPr/>
          </p:nvSpPr>
          <p:spPr bwMode="auto">
            <a:xfrm>
              <a:off x="7000" y="2460"/>
              <a:ext cx="1" cy="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7" name="Freeform 29"/>
            <p:cNvSpPr>
              <a:spLocks noEditPoints="1"/>
            </p:cNvSpPr>
            <p:nvPr/>
          </p:nvSpPr>
          <p:spPr bwMode="auto">
            <a:xfrm>
              <a:off x="6514" y="2460"/>
              <a:ext cx="486" cy="436"/>
            </a:xfrm>
            <a:custGeom>
              <a:avLst/>
              <a:gdLst>
                <a:gd name="T0" fmla="*/ 266 w 486"/>
                <a:gd name="T1" fmla="*/ 129 h 436"/>
                <a:gd name="T2" fmla="*/ 0 w 486"/>
                <a:gd name="T3" fmla="*/ 286 h 436"/>
                <a:gd name="T4" fmla="*/ 0 w 486"/>
                <a:gd name="T5" fmla="*/ 436 h 436"/>
                <a:gd name="T6" fmla="*/ 266 w 486"/>
                <a:gd name="T7" fmla="*/ 436 h 436"/>
                <a:gd name="T8" fmla="*/ 266 w 486"/>
                <a:gd name="T9" fmla="*/ 129 h 436"/>
                <a:gd name="T10" fmla="*/ 486 w 486"/>
                <a:gd name="T11" fmla="*/ 0 h 436"/>
                <a:gd name="T12" fmla="*/ 360 w 486"/>
                <a:gd name="T13" fmla="*/ 74 h 436"/>
                <a:gd name="T14" fmla="*/ 360 w 486"/>
                <a:gd name="T15" fmla="*/ 117 h 436"/>
                <a:gd name="T16" fmla="*/ 359 w 486"/>
                <a:gd name="T17" fmla="*/ 117 h 436"/>
                <a:gd name="T18" fmla="*/ 360 w 486"/>
                <a:gd name="T19" fmla="*/ 117 h 436"/>
                <a:gd name="T20" fmla="*/ 360 w 486"/>
                <a:gd name="T21" fmla="*/ 436 h 436"/>
                <a:gd name="T22" fmla="*/ 486 w 486"/>
                <a:gd name="T23" fmla="*/ 436 h 436"/>
                <a:gd name="T24" fmla="*/ 486 w 486"/>
                <a:gd name="T25" fmla="*/ 353 h 436"/>
                <a:gd name="T26" fmla="*/ 486 w 486"/>
                <a:gd name="T27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6" h="436">
                  <a:moveTo>
                    <a:pt x="266" y="129"/>
                  </a:moveTo>
                  <a:lnTo>
                    <a:pt x="0" y="286"/>
                  </a:lnTo>
                  <a:lnTo>
                    <a:pt x="0" y="436"/>
                  </a:lnTo>
                  <a:lnTo>
                    <a:pt x="266" y="436"/>
                  </a:lnTo>
                  <a:lnTo>
                    <a:pt x="266" y="129"/>
                  </a:lnTo>
                  <a:close/>
                  <a:moveTo>
                    <a:pt x="486" y="0"/>
                  </a:moveTo>
                  <a:lnTo>
                    <a:pt x="360" y="74"/>
                  </a:lnTo>
                  <a:lnTo>
                    <a:pt x="360" y="117"/>
                  </a:lnTo>
                  <a:lnTo>
                    <a:pt x="359" y="117"/>
                  </a:lnTo>
                  <a:lnTo>
                    <a:pt x="360" y="117"/>
                  </a:lnTo>
                  <a:lnTo>
                    <a:pt x="360" y="436"/>
                  </a:lnTo>
                  <a:lnTo>
                    <a:pt x="486" y="436"/>
                  </a:lnTo>
                  <a:lnTo>
                    <a:pt x="486" y="353"/>
                  </a:lnTo>
                  <a:lnTo>
                    <a:pt x="486" y="0"/>
                  </a:lnTo>
                  <a:close/>
                </a:path>
              </a:pathLst>
            </a:custGeom>
            <a:solidFill>
              <a:srgbClr val="C50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8" name="Freeform 30"/>
            <p:cNvSpPr>
              <a:spLocks noEditPoints="1"/>
            </p:cNvSpPr>
            <p:nvPr/>
          </p:nvSpPr>
          <p:spPr bwMode="auto">
            <a:xfrm>
              <a:off x="6514" y="2460"/>
              <a:ext cx="486" cy="436"/>
            </a:xfrm>
            <a:custGeom>
              <a:avLst/>
              <a:gdLst>
                <a:gd name="T0" fmla="*/ 266 w 486"/>
                <a:gd name="T1" fmla="*/ 129 h 436"/>
                <a:gd name="T2" fmla="*/ 0 w 486"/>
                <a:gd name="T3" fmla="*/ 286 h 436"/>
                <a:gd name="T4" fmla="*/ 0 w 486"/>
                <a:gd name="T5" fmla="*/ 436 h 436"/>
                <a:gd name="T6" fmla="*/ 266 w 486"/>
                <a:gd name="T7" fmla="*/ 436 h 436"/>
                <a:gd name="T8" fmla="*/ 266 w 486"/>
                <a:gd name="T9" fmla="*/ 129 h 436"/>
                <a:gd name="T10" fmla="*/ 486 w 486"/>
                <a:gd name="T11" fmla="*/ 0 h 436"/>
                <a:gd name="T12" fmla="*/ 360 w 486"/>
                <a:gd name="T13" fmla="*/ 74 h 436"/>
                <a:gd name="T14" fmla="*/ 360 w 486"/>
                <a:gd name="T15" fmla="*/ 117 h 436"/>
                <a:gd name="T16" fmla="*/ 359 w 486"/>
                <a:gd name="T17" fmla="*/ 117 h 436"/>
                <a:gd name="T18" fmla="*/ 360 w 486"/>
                <a:gd name="T19" fmla="*/ 117 h 436"/>
                <a:gd name="T20" fmla="*/ 360 w 486"/>
                <a:gd name="T21" fmla="*/ 436 h 436"/>
                <a:gd name="T22" fmla="*/ 486 w 486"/>
                <a:gd name="T23" fmla="*/ 436 h 436"/>
                <a:gd name="T24" fmla="*/ 486 w 486"/>
                <a:gd name="T25" fmla="*/ 353 h 436"/>
                <a:gd name="T26" fmla="*/ 486 w 486"/>
                <a:gd name="T27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6" h="436">
                  <a:moveTo>
                    <a:pt x="266" y="129"/>
                  </a:moveTo>
                  <a:lnTo>
                    <a:pt x="0" y="286"/>
                  </a:lnTo>
                  <a:lnTo>
                    <a:pt x="0" y="436"/>
                  </a:lnTo>
                  <a:lnTo>
                    <a:pt x="266" y="436"/>
                  </a:lnTo>
                  <a:lnTo>
                    <a:pt x="266" y="129"/>
                  </a:lnTo>
                  <a:moveTo>
                    <a:pt x="486" y="0"/>
                  </a:moveTo>
                  <a:lnTo>
                    <a:pt x="360" y="74"/>
                  </a:lnTo>
                  <a:lnTo>
                    <a:pt x="360" y="117"/>
                  </a:lnTo>
                  <a:lnTo>
                    <a:pt x="359" y="117"/>
                  </a:lnTo>
                  <a:lnTo>
                    <a:pt x="360" y="117"/>
                  </a:lnTo>
                  <a:lnTo>
                    <a:pt x="360" y="436"/>
                  </a:lnTo>
                  <a:lnTo>
                    <a:pt x="486" y="436"/>
                  </a:lnTo>
                  <a:lnTo>
                    <a:pt x="486" y="353"/>
                  </a:lnTo>
                  <a:lnTo>
                    <a:pt x="48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5018" y="3461"/>
              <a:ext cx="236" cy="131"/>
            </a:xfrm>
            <a:custGeom>
              <a:avLst/>
              <a:gdLst>
                <a:gd name="T0" fmla="*/ 236 w 236"/>
                <a:gd name="T1" fmla="*/ 101 h 131"/>
                <a:gd name="T2" fmla="*/ 134 w 236"/>
                <a:gd name="T3" fmla="*/ 0 h 131"/>
                <a:gd name="T4" fmla="*/ 0 w 236"/>
                <a:gd name="T5" fmla="*/ 0 h 131"/>
                <a:gd name="T6" fmla="*/ 0 w 236"/>
                <a:gd name="T7" fmla="*/ 131 h 131"/>
                <a:gd name="T8" fmla="*/ 236 w 236"/>
                <a:gd name="T9" fmla="*/ 131 h 131"/>
                <a:gd name="T10" fmla="*/ 236 w 236"/>
                <a:gd name="T11" fmla="*/ 10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6" h="131">
                  <a:moveTo>
                    <a:pt x="236" y="101"/>
                  </a:moveTo>
                  <a:lnTo>
                    <a:pt x="134" y="0"/>
                  </a:lnTo>
                  <a:lnTo>
                    <a:pt x="0" y="0"/>
                  </a:lnTo>
                  <a:lnTo>
                    <a:pt x="0" y="131"/>
                  </a:lnTo>
                  <a:lnTo>
                    <a:pt x="236" y="131"/>
                  </a:lnTo>
                  <a:lnTo>
                    <a:pt x="236" y="101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5018" y="3461"/>
              <a:ext cx="236" cy="131"/>
            </a:xfrm>
            <a:custGeom>
              <a:avLst/>
              <a:gdLst>
                <a:gd name="T0" fmla="*/ 236 w 236"/>
                <a:gd name="T1" fmla="*/ 101 h 131"/>
                <a:gd name="T2" fmla="*/ 134 w 236"/>
                <a:gd name="T3" fmla="*/ 0 h 131"/>
                <a:gd name="T4" fmla="*/ 0 w 236"/>
                <a:gd name="T5" fmla="*/ 0 h 131"/>
                <a:gd name="T6" fmla="*/ 0 w 236"/>
                <a:gd name="T7" fmla="*/ 131 h 131"/>
                <a:gd name="T8" fmla="*/ 236 w 236"/>
                <a:gd name="T9" fmla="*/ 131 h 131"/>
                <a:gd name="T10" fmla="*/ 236 w 236"/>
                <a:gd name="T11" fmla="*/ 10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6" h="131">
                  <a:moveTo>
                    <a:pt x="236" y="101"/>
                  </a:moveTo>
                  <a:lnTo>
                    <a:pt x="134" y="0"/>
                  </a:lnTo>
                  <a:lnTo>
                    <a:pt x="0" y="0"/>
                  </a:lnTo>
                  <a:lnTo>
                    <a:pt x="0" y="131"/>
                  </a:lnTo>
                  <a:lnTo>
                    <a:pt x="236" y="131"/>
                  </a:lnTo>
                  <a:lnTo>
                    <a:pt x="236" y="10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>
              <a:off x="4358" y="2886"/>
              <a:ext cx="792" cy="575"/>
            </a:xfrm>
            <a:custGeom>
              <a:avLst/>
              <a:gdLst>
                <a:gd name="T0" fmla="*/ 0 w 792"/>
                <a:gd name="T1" fmla="*/ 0 h 575"/>
                <a:gd name="T2" fmla="*/ 0 w 792"/>
                <a:gd name="T3" fmla="*/ 125 h 575"/>
                <a:gd name="T4" fmla="*/ 660 w 792"/>
                <a:gd name="T5" fmla="*/ 125 h 575"/>
                <a:gd name="T6" fmla="*/ 660 w 792"/>
                <a:gd name="T7" fmla="*/ 575 h 575"/>
                <a:gd name="T8" fmla="*/ 792 w 792"/>
                <a:gd name="T9" fmla="*/ 575 h 575"/>
                <a:gd name="T10" fmla="*/ 792 w 792"/>
                <a:gd name="T11" fmla="*/ 0 h 575"/>
                <a:gd name="T12" fmla="*/ 0 w 792"/>
                <a:gd name="T13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2" h="575">
                  <a:moveTo>
                    <a:pt x="0" y="0"/>
                  </a:moveTo>
                  <a:lnTo>
                    <a:pt x="0" y="125"/>
                  </a:lnTo>
                  <a:lnTo>
                    <a:pt x="660" y="125"/>
                  </a:lnTo>
                  <a:lnTo>
                    <a:pt x="660" y="575"/>
                  </a:lnTo>
                  <a:lnTo>
                    <a:pt x="792" y="575"/>
                  </a:lnTo>
                  <a:lnTo>
                    <a:pt x="79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2" name="Freeform 34"/>
            <p:cNvSpPr>
              <a:spLocks/>
            </p:cNvSpPr>
            <p:nvPr/>
          </p:nvSpPr>
          <p:spPr bwMode="auto">
            <a:xfrm>
              <a:off x="4358" y="2886"/>
              <a:ext cx="792" cy="575"/>
            </a:xfrm>
            <a:custGeom>
              <a:avLst/>
              <a:gdLst>
                <a:gd name="T0" fmla="*/ 0 w 792"/>
                <a:gd name="T1" fmla="*/ 0 h 575"/>
                <a:gd name="T2" fmla="*/ 0 w 792"/>
                <a:gd name="T3" fmla="*/ 125 h 575"/>
                <a:gd name="T4" fmla="*/ 660 w 792"/>
                <a:gd name="T5" fmla="*/ 125 h 575"/>
                <a:gd name="T6" fmla="*/ 660 w 792"/>
                <a:gd name="T7" fmla="*/ 575 h 575"/>
                <a:gd name="T8" fmla="*/ 792 w 792"/>
                <a:gd name="T9" fmla="*/ 575 h 575"/>
                <a:gd name="T10" fmla="*/ 792 w 792"/>
                <a:gd name="T11" fmla="*/ 0 h 575"/>
                <a:gd name="T12" fmla="*/ 0 w 792"/>
                <a:gd name="T13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2" h="575">
                  <a:moveTo>
                    <a:pt x="0" y="0"/>
                  </a:moveTo>
                  <a:lnTo>
                    <a:pt x="0" y="125"/>
                  </a:lnTo>
                  <a:lnTo>
                    <a:pt x="660" y="125"/>
                  </a:lnTo>
                  <a:lnTo>
                    <a:pt x="660" y="575"/>
                  </a:lnTo>
                  <a:lnTo>
                    <a:pt x="792" y="575"/>
                  </a:lnTo>
                  <a:lnTo>
                    <a:pt x="792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3" name="Rectangle 35"/>
            <p:cNvSpPr>
              <a:spLocks noChangeArrowheads="1"/>
            </p:cNvSpPr>
            <p:nvPr/>
          </p:nvSpPr>
          <p:spPr bwMode="auto">
            <a:xfrm>
              <a:off x="4832" y="2891"/>
              <a:ext cx="132" cy="570"/>
            </a:xfrm>
            <a:prstGeom prst="rect">
              <a:avLst/>
            </a:prstGeom>
            <a:solidFill>
              <a:srgbClr val="FF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4" name="Freeform 36"/>
            <p:cNvSpPr>
              <a:spLocks/>
            </p:cNvSpPr>
            <p:nvPr/>
          </p:nvSpPr>
          <p:spPr bwMode="auto">
            <a:xfrm>
              <a:off x="4358" y="2005"/>
              <a:ext cx="544" cy="881"/>
            </a:xfrm>
            <a:custGeom>
              <a:avLst/>
              <a:gdLst>
                <a:gd name="T0" fmla="*/ 254 w 316"/>
                <a:gd name="T1" fmla="*/ 15 h 511"/>
                <a:gd name="T2" fmla="*/ 81 w 316"/>
                <a:gd name="T3" fmla="*/ 15 h 511"/>
                <a:gd name="T4" fmla="*/ 81 w 316"/>
                <a:gd name="T5" fmla="*/ 16 h 511"/>
                <a:gd name="T6" fmla="*/ 0 w 316"/>
                <a:gd name="T7" fmla="*/ 117 h 511"/>
                <a:gd name="T8" fmla="*/ 0 w 316"/>
                <a:gd name="T9" fmla="*/ 511 h 511"/>
                <a:gd name="T10" fmla="*/ 316 w 316"/>
                <a:gd name="T11" fmla="*/ 511 h 511"/>
                <a:gd name="T12" fmla="*/ 316 w 316"/>
                <a:gd name="T13" fmla="*/ 121 h 511"/>
                <a:gd name="T14" fmla="*/ 254 w 316"/>
                <a:gd name="T15" fmla="*/ 15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6" h="511">
                  <a:moveTo>
                    <a:pt x="254" y="15"/>
                  </a:moveTo>
                  <a:cubicBezTo>
                    <a:pt x="81" y="15"/>
                    <a:pt x="81" y="15"/>
                    <a:pt x="81" y="15"/>
                  </a:cubicBezTo>
                  <a:cubicBezTo>
                    <a:pt x="81" y="16"/>
                    <a:pt x="81" y="16"/>
                    <a:pt x="81" y="16"/>
                  </a:cubicBezTo>
                  <a:cubicBezTo>
                    <a:pt x="81" y="16"/>
                    <a:pt x="0" y="0"/>
                    <a:pt x="0" y="117"/>
                  </a:cubicBezTo>
                  <a:cubicBezTo>
                    <a:pt x="0" y="511"/>
                    <a:pt x="0" y="511"/>
                    <a:pt x="0" y="511"/>
                  </a:cubicBezTo>
                  <a:cubicBezTo>
                    <a:pt x="316" y="511"/>
                    <a:pt x="316" y="511"/>
                    <a:pt x="316" y="511"/>
                  </a:cubicBezTo>
                  <a:cubicBezTo>
                    <a:pt x="316" y="121"/>
                    <a:pt x="316" y="121"/>
                    <a:pt x="316" y="121"/>
                  </a:cubicBezTo>
                  <a:cubicBezTo>
                    <a:pt x="316" y="31"/>
                    <a:pt x="271" y="17"/>
                    <a:pt x="254" y="15"/>
                  </a:cubicBezTo>
                </a:path>
              </a:pathLst>
            </a:custGeom>
            <a:solidFill>
              <a:srgbClr val="EC00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5" name="Freeform 37"/>
            <p:cNvSpPr>
              <a:spLocks/>
            </p:cNvSpPr>
            <p:nvPr/>
          </p:nvSpPr>
          <p:spPr bwMode="auto">
            <a:xfrm>
              <a:off x="4832" y="3461"/>
              <a:ext cx="236" cy="131"/>
            </a:xfrm>
            <a:custGeom>
              <a:avLst/>
              <a:gdLst>
                <a:gd name="T0" fmla="*/ 236 w 236"/>
                <a:gd name="T1" fmla="*/ 101 h 131"/>
                <a:gd name="T2" fmla="*/ 134 w 236"/>
                <a:gd name="T3" fmla="*/ 0 h 131"/>
                <a:gd name="T4" fmla="*/ 0 w 236"/>
                <a:gd name="T5" fmla="*/ 0 h 131"/>
                <a:gd name="T6" fmla="*/ 0 w 236"/>
                <a:gd name="T7" fmla="*/ 131 h 131"/>
                <a:gd name="T8" fmla="*/ 236 w 236"/>
                <a:gd name="T9" fmla="*/ 131 h 131"/>
                <a:gd name="T10" fmla="*/ 236 w 236"/>
                <a:gd name="T11" fmla="*/ 10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6" h="131">
                  <a:moveTo>
                    <a:pt x="236" y="101"/>
                  </a:moveTo>
                  <a:lnTo>
                    <a:pt x="134" y="0"/>
                  </a:lnTo>
                  <a:lnTo>
                    <a:pt x="0" y="0"/>
                  </a:lnTo>
                  <a:lnTo>
                    <a:pt x="0" y="131"/>
                  </a:lnTo>
                  <a:lnTo>
                    <a:pt x="236" y="131"/>
                  </a:lnTo>
                  <a:lnTo>
                    <a:pt x="236" y="101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6" name="Freeform 38"/>
            <p:cNvSpPr>
              <a:spLocks/>
            </p:cNvSpPr>
            <p:nvPr/>
          </p:nvSpPr>
          <p:spPr bwMode="auto">
            <a:xfrm>
              <a:off x="4832" y="3461"/>
              <a:ext cx="236" cy="131"/>
            </a:xfrm>
            <a:custGeom>
              <a:avLst/>
              <a:gdLst>
                <a:gd name="T0" fmla="*/ 236 w 236"/>
                <a:gd name="T1" fmla="*/ 101 h 131"/>
                <a:gd name="T2" fmla="*/ 134 w 236"/>
                <a:gd name="T3" fmla="*/ 0 h 131"/>
                <a:gd name="T4" fmla="*/ 0 w 236"/>
                <a:gd name="T5" fmla="*/ 0 h 131"/>
                <a:gd name="T6" fmla="*/ 0 w 236"/>
                <a:gd name="T7" fmla="*/ 131 h 131"/>
                <a:gd name="T8" fmla="*/ 236 w 236"/>
                <a:gd name="T9" fmla="*/ 131 h 131"/>
                <a:gd name="T10" fmla="*/ 236 w 236"/>
                <a:gd name="T11" fmla="*/ 10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6" h="131">
                  <a:moveTo>
                    <a:pt x="236" y="101"/>
                  </a:moveTo>
                  <a:lnTo>
                    <a:pt x="134" y="0"/>
                  </a:lnTo>
                  <a:lnTo>
                    <a:pt x="0" y="0"/>
                  </a:lnTo>
                  <a:lnTo>
                    <a:pt x="0" y="131"/>
                  </a:lnTo>
                  <a:lnTo>
                    <a:pt x="236" y="131"/>
                  </a:lnTo>
                  <a:lnTo>
                    <a:pt x="236" y="10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7" name="Rectangle 39"/>
            <p:cNvSpPr>
              <a:spLocks noChangeArrowheads="1"/>
            </p:cNvSpPr>
            <p:nvPr/>
          </p:nvSpPr>
          <p:spPr bwMode="auto">
            <a:xfrm>
              <a:off x="4358" y="2799"/>
              <a:ext cx="1" cy="87"/>
            </a:xfrm>
            <a:prstGeom prst="rect">
              <a:avLst/>
            </a:prstGeom>
            <a:solidFill>
              <a:srgbClr val="00A0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" name="Rectangle 40"/>
            <p:cNvSpPr>
              <a:spLocks noChangeArrowheads="1"/>
            </p:cNvSpPr>
            <p:nvPr/>
          </p:nvSpPr>
          <p:spPr bwMode="auto">
            <a:xfrm>
              <a:off x="4358" y="2799"/>
              <a:ext cx="1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9" name="Rectangle 41"/>
            <p:cNvSpPr>
              <a:spLocks noChangeArrowheads="1"/>
            </p:cNvSpPr>
            <p:nvPr/>
          </p:nvSpPr>
          <p:spPr bwMode="auto">
            <a:xfrm>
              <a:off x="4358" y="2450"/>
              <a:ext cx="1" cy="349"/>
            </a:xfrm>
            <a:prstGeom prst="rect">
              <a:avLst/>
            </a:prstGeom>
            <a:solidFill>
              <a:srgbClr val="3A1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0" name="Rectangle 42"/>
            <p:cNvSpPr>
              <a:spLocks noChangeArrowheads="1"/>
            </p:cNvSpPr>
            <p:nvPr/>
          </p:nvSpPr>
          <p:spPr bwMode="auto">
            <a:xfrm>
              <a:off x="4358" y="2450"/>
              <a:ext cx="1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" name="Freeform 43"/>
            <p:cNvSpPr>
              <a:spLocks noEditPoints="1"/>
            </p:cNvSpPr>
            <p:nvPr/>
          </p:nvSpPr>
          <p:spPr bwMode="auto">
            <a:xfrm>
              <a:off x="4358" y="2450"/>
              <a:ext cx="544" cy="436"/>
            </a:xfrm>
            <a:custGeom>
              <a:avLst/>
              <a:gdLst>
                <a:gd name="T0" fmla="*/ 245 w 544"/>
                <a:gd name="T1" fmla="*/ 127 h 436"/>
                <a:gd name="T2" fmla="*/ 217 w 544"/>
                <a:gd name="T3" fmla="*/ 127 h 436"/>
                <a:gd name="T4" fmla="*/ 217 w 544"/>
                <a:gd name="T5" fmla="*/ 436 h 436"/>
                <a:gd name="T6" fmla="*/ 544 w 544"/>
                <a:gd name="T7" fmla="*/ 436 h 436"/>
                <a:gd name="T8" fmla="*/ 544 w 544"/>
                <a:gd name="T9" fmla="*/ 286 h 436"/>
                <a:gd name="T10" fmla="*/ 245 w 544"/>
                <a:gd name="T11" fmla="*/ 127 h 436"/>
                <a:gd name="T12" fmla="*/ 0 w 544"/>
                <a:gd name="T13" fmla="*/ 0 h 436"/>
                <a:gd name="T14" fmla="*/ 0 w 544"/>
                <a:gd name="T15" fmla="*/ 349 h 436"/>
                <a:gd name="T16" fmla="*/ 0 w 544"/>
                <a:gd name="T17" fmla="*/ 436 h 436"/>
                <a:gd name="T18" fmla="*/ 123 w 544"/>
                <a:gd name="T19" fmla="*/ 436 h 436"/>
                <a:gd name="T20" fmla="*/ 123 w 544"/>
                <a:gd name="T21" fmla="*/ 124 h 436"/>
                <a:gd name="T22" fmla="*/ 123 w 544"/>
                <a:gd name="T23" fmla="*/ 64 h 436"/>
                <a:gd name="T24" fmla="*/ 0 w 544"/>
                <a:gd name="T25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44" h="436">
                  <a:moveTo>
                    <a:pt x="245" y="127"/>
                  </a:moveTo>
                  <a:lnTo>
                    <a:pt x="217" y="127"/>
                  </a:lnTo>
                  <a:lnTo>
                    <a:pt x="217" y="436"/>
                  </a:lnTo>
                  <a:lnTo>
                    <a:pt x="544" y="436"/>
                  </a:lnTo>
                  <a:lnTo>
                    <a:pt x="544" y="286"/>
                  </a:lnTo>
                  <a:lnTo>
                    <a:pt x="245" y="127"/>
                  </a:lnTo>
                  <a:close/>
                  <a:moveTo>
                    <a:pt x="0" y="0"/>
                  </a:moveTo>
                  <a:lnTo>
                    <a:pt x="0" y="349"/>
                  </a:lnTo>
                  <a:lnTo>
                    <a:pt x="0" y="436"/>
                  </a:lnTo>
                  <a:lnTo>
                    <a:pt x="123" y="436"/>
                  </a:lnTo>
                  <a:lnTo>
                    <a:pt x="123" y="124"/>
                  </a:lnTo>
                  <a:lnTo>
                    <a:pt x="123" y="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00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" name="Freeform 44"/>
            <p:cNvSpPr>
              <a:spLocks noEditPoints="1"/>
            </p:cNvSpPr>
            <p:nvPr/>
          </p:nvSpPr>
          <p:spPr bwMode="auto">
            <a:xfrm>
              <a:off x="4358" y="2450"/>
              <a:ext cx="544" cy="436"/>
            </a:xfrm>
            <a:custGeom>
              <a:avLst/>
              <a:gdLst>
                <a:gd name="T0" fmla="*/ 245 w 544"/>
                <a:gd name="T1" fmla="*/ 127 h 436"/>
                <a:gd name="T2" fmla="*/ 217 w 544"/>
                <a:gd name="T3" fmla="*/ 127 h 436"/>
                <a:gd name="T4" fmla="*/ 217 w 544"/>
                <a:gd name="T5" fmla="*/ 436 h 436"/>
                <a:gd name="T6" fmla="*/ 544 w 544"/>
                <a:gd name="T7" fmla="*/ 436 h 436"/>
                <a:gd name="T8" fmla="*/ 544 w 544"/>
                <a:gd name="T9" fmla="*/ 286 h 436"/>
                <a:gd name="T10" fmla="*/ 245 w 544"/>
                <a:gd name="T11" fmla="*/ 127 h 436"/>
                <a:gd name="T12" fmla="*/ 0 w 544"/>
                <a:gd name="T13" fmla="*/ 0 h 436"/>
                <a:gd name="T14" fmla="*/ 0 w 544"/>
                <a:gd name="T15" fmla="*/ 349 h 436"/>
                <a:gd name="T16" fmla="*/ 0 w 544"/>
                <a:gd name="T17" fmla="*/ 436 h 436"/>
                <a:gd name="T18" fmla="*/ 123 w 544"/>
                <a:gd name="T19" fmla="*/ 436 h 436"/>
                <a:gd name="T20" fmla="*/ 123 w 544"/>
                <a:gd name="T21" fmla="*/ 124 h 436"/>
                <a:gd name="T22" fmla="*/ 123 w 544"/>
                <a:gd name="T23" fmla="*/ 64 h 436"/>
                <a:gd name="T24" fmla="*/ 0 w 544"/>
                <a:gd name="T25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44" h="436">
                  <a:moveTo>
                    <a:pt x="245" y="127"/>
                  </a:moveTo>
                  <a:lnTo>
                    <a:pt x="217" y="127"/>
                  </a:lnTo>
                  <a:lnTo>
                    <a:pt x="217" y="436"/>
                  </a:lnTo>
                  <a:lnTo>
                    <a:pt x="544" y="436"/>
                  </a:lnTo>
                  <a:lnTo>
                    <a:pt x="544" y="286"/>
                  </a:lnTo>
                  <a:lnTo>
                    <a:pt x="245" y="127"/>
                  </a:lnTo>
                  <a:moveTo>
                    <a:pt x="0" y="0"/>
                  </a:moveTo>
                  <a:lnTo>
                    <a:pt x="0" y="349"/>
                  </a:lnTo>
                  <a:lnTo>
                    <a:pt x="0" y="436"/>
                  </a:lnTo>
                  <a:lnTo>
                    <a:pt x="123" y="436"/>
                  </a:lnTo>
                  <a:lnTo>
                    <a:pt x="123" y="124"/>
                  </a:lnTo>
                  <a:lnTo>
                    <a:pt x="123" y="6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>
              <a:off x="4782" y="2260"/>
              <a:ext cx="165" cy="166"/>
            </a:xfrm>
            <a:custGeom>
              <a:avLst/>
              <a:gdLst>
                <a:gd name="T0" fmla="*/ 83 w 96"/>
                <a:gd name="T1" fmla="*/ 18 h 96"/>
                <a:gd name="T2" fmla="*/ 30 w 96"/>
                <a:gd name="T3" fmla="*/ 14 h 96"/>
                <a:gd name="T4" fmla="*/ 29 w 96"/>
                <a:gd name="T5" fmla="*/ 15 h 96"/>
                <a:gd name="T6" fmla="*/ 29 w 96"/>
                <a:gd name="T7" fmla="*/ 15 h 96"/>
                <a:gd name="T8" fmla="*/ 0 w 96"/>
                <a:gd name="T9" fmla="*/ 40 h 96"/>
                <a:gd name="T10" fmla="*/ 49 w 96"/>
                <a:gd name="T11" fmla="*/ 96 h 96"/>
                <a:gd name="T12" fmla="*/ 78 w 96"/>
                <a:gd name="T13" fmla="*/ 71 h 96"/>
                <a:gd name="T14" fmla="*/ 78 w 96"/>
                <a:gd name="T15" fmla="*/ 71 h 96"/>
                <a:gd name="T16" fmla="*/ 79 w 96"/>
                <a:gd name="T17" fmla="*/ 70 h 96"/>
                <a:gd name="T18" fmla="*/ 83 w 96"/>
                <a:gd name="T19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6">
                  <a:moveTo>
                    <a:pt x="83" y="18"/>
                  </a:moveTo>
                  <a:cubicBezTo>
                    <a:pt x="69" y="2"/>
                    <a:pt x="46" y="0"/>
                    <a:pt x="30" y="14"/>
                  </a:cubicBezTo>
                  <a:cubicBezTo>
                    <a:pt x="30" y="14"/>
                    <a:pt x="30" y="15"/>
                    <a:pt x="29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49" y="96"/>
                    <a:pt x="49" y="96"/>
                    <a:pt x="49" y="96"/>
                  </a:cubicBezTo>
                  <a:cubicBezTo>
                    <a:pt x="78" y="71"/>
                    <a:pt x="78" y="71"/>
                    <a:pt x="78" y="71"/>
                  </a:cubicBezTo>
                  <a:cubicBezTo>
                    <a:pt x="78" y="71"/>
                    <a:pt x="78" y="71"/>
                    <a:pt x="78" y="71"/>
                  </a:cubicBezTo>
                  <a:cubicBezTo>
                    <a:pt x="78" y="71"/>
                    <a:pt x="79" y="70"/>
                    <a:pt x="79" y="70"/>
                  </a:cubicBezTo>
                  <a:cubicBezTo>
                    <a:pt x="94" y="57"/>
                    <a:pt x="96" y="33"/>
                    <a:pt x="83" y="18"/>
                  </a:cubicBezTo>
                  <a:close/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4751" y="1807"/>
              <a:ext cx="21" cy="21"/>
            </a:xfrm>
            <a:custGeom>
              <a:avLst/>
              <a:gdLst>
                <a:gd name="T0" fmla="*/ 12 w 12"/>
                <a:gd name="T1" fmla="*/ 7 h 12"/>
                <a:gd name="T2" fmla="*/ 5 w 12"/>
                <a:gd name="T3" fmla="*/ 11 h 12"/>
                <a:gd name="T4" fmla="*/ 1 w 12"/>
                <a:gd name="T5" fmla="*/ 5 h 12"/>
                <a:gd name="T6" fmla="*/ 7 w 12"/>
                <a:gd name="T7" fmla="*/ 0 h 12"/>
                <a:gd name="T8" fmla="*/ 12 w 12"/>
                <a:gd name="T9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2" y="7"/>
                  </a:moveTo>
                  <a:cubicBezTo>
                    <a:pt x="11" y="10"/>
                    <a:pt x="8" y="12"/>
                    <a:pt x="5" y="11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1" y="2"/>
                    <a:pt x="4" y="0"/>
                    <a:pt x="7" y="0"/>
                  </a:cubicBezTo>
                  <a:cubicBezTo>
                    <a:pt x="10" y="1"/>
                    <a:pt x="12" y="4"/>
                    <a:pt x="12" y="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4785" y="1775"/>
              <a:ext cx="61" cy="110"/>
            </a:xfrm>
            <a:custGeom>
              <a:avLst/>
              <a:gdLst>
                <a:gd name="T0" fmla="*/ 49 w 61"/>
                <a:gd name="T1" fmla="*/ 0 h 110"/>
                <a:gd name="T2" fmla="*/ 61 w 61"/>
                <a:gd name="T3" fmla="*/ 110 h 110"/>
                <a:gd name="T4" fmla="*/ 0 w 61"/>
                <a:gd name="T5" fmla="*/ 100 h 110"/>
                <a:gd name="T6" fmla="*/ 49 w 61"/>
                <a:gd name="T7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110">
                  <a:moveTo>
                    <a:pt x="49" y="0"/>
                  </a:moveTo>
                  <a:lnTo>
                    <a:pt x="61" y="110"/>
                  </a:lnTo>
                  <a:lnTo>
                    <a:pt x="0" y="10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FF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5834" y="1237"/>
              <a:ext cx="456" cy="570"/>
            </a:xfrm>
            <a:custGeom>
              <a:avLst/>
              <a:gdLst>
                <a:gd name="T0" fmla="*/ 9 w 265"/>
                <a:gd name="T1" fmla="*/ 331 h 331"/>
                <a:gd name="T2" fmla="*/ 0 w 265"/>
                <a:gd name="T3" fmla="*/ 331 h 331"/>
                <a:gd name="T4" fmla="*/ 2 w 265"/>
                <a:gd name="T5" fmla="*/ 266 h 331"/>
                <a:gd name="T6" fmla="*/ 9 w 265"/>
                <a:gd name="T7" fmla="*/ 266 h 331"/>
                <a:gd name="T8" fmla="*/ 115 w 265"/>
                <a:gd name="T9" fmla="*/ 232 h 331"/>
                <a:gd name="T10" fmla="*/ 172 w 265"/>
                <a:gd name="T11" fmla="*/ 151 h 331"/>
                <a:gd name="T12" fmla="*/ 200 w 265"/>
                <a:gd name="T13" fmla="*/ 4 h 331"/>
                <a:gd name="T14" fmla="*/ 200 w 265"/>
                <a:gd name="T15" fmla="*/ 1 h 331"/>
                <a:gd name="T16" fmla="*/ 200 w 265"/>
                <a:gd name="T17" fmla="*/ 1 h 331"/>
                <a:gd name="T18" fmla="*/ 265 w 265"/>
                <a:gd name="T19" fmla="*/ 0 h 331"/>
                <a:gd name="T20" fmla="*/ 265 w 265"/>
                <a:gd name="T21" fmla="*/ 4 h 331"/>
                <a:gd name="T22" fmla="*/ 251 w 265"/>
                <a:gd name="T23" fmla="*/ 120 h 331"/>
                <a:gd name="T24" fmla="*/ 156 w 265"/>
                <a:gd name="T25" fmla="*/ 283 h 331"/>
                <a:gd name="T26" fmla="*/ 9 w 265"/>
                <a:gd name="T27" fmla="*/ 331 h 331"/>
                <a:gd name="T28" fmla="*/ 9 w 265"/>
                <a:gd name="T29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5" h="331">
                  <a:moveTo>
                    <a:pt x="9" y="331"/>
                  </a:moveTo>
                  <a:cubicBezTo>
                    <a:pt x="6" y="331"/>
                    <a:pt x="3" y="331"/>
                    <a:pt x="0" y="331"/>
                  </a:cubicBezTo>
                  <a:cubicBezTo>
                    <a:pt x="2" y="266"/>
                    <a:pt x="2" y="266"/>
                    <a:pt x="2" y="266"/>
                  </a:cubicBezTo>
                  <a:cubicBezTo>
                    <a:pt x="4" y="266"/>
                    <a:pt x="7" y="266"/>
                    <a:pt x="9" y="266"/>
                  </a:cubicBezTo>
                  <a:cubicBezTo>
                    <a:pt x="56" y="266"/>
                    <a:pt x="89" y="252"/>
                    <a:pt x="115" y="232"/>
                  </a:cubicBezTo>
                  <a:cubicBezTo>
                    <a:pt x="140" y="211"/>
                    <a:pt x="159" y="182"/>
                    <a:pt x="172" y="151"/>
                  </a:cubicBezTo>
                  <a:cubicBezTo>
                    <a:pt x="198" y="89"/>
                    <a:pt x="200" y="18"/>
                    <a:pt x="200" y="4"/>
                  </a:cubicBezTo>
                  <a:cubicBezTo>
                    <a:pt x="200" y="2"/>
                    <a:pt x="200" y="1"/>
                    <a:pt x="200" y="1"/>
                  </a:cubicBezTo>
                  <a:cubicBezTo>
                    <a:pt x="200" y="1"/>
                    <a:pt x="200" y="1"/>
                    <a:pt x="200" y="1"/>
                  </a:cubicBezTo>
                  <a:cubicBezTo>
                    <a:pt x="265" y="0"/>
                    <a:pt x="265" y="0"/>
                    <a:pt x="265" y="0"/>
                  </a:cubicBezTo>
                  <a:cubicBezTo>
                    <a:pt x="265" y="0"/>
                    <a:pt x="265" y="2"/>
                    <a:pt x="265" y="4"/>
                  </a:cubicBezTo>
                  <a:cubicBezTo>
                    <a:pt x="265" y="18"/>
                    <a:pt x="264" y="65"/>
                    <a:pt x="251" y="120"/>
                  </a:cubicBezTo>
                  <a:cubicBezTo>
                    <a:pt x="237" y="174"/>
                    <a:pt x="211" y="238"/>
                    <a:pt x="156" y="283"/>
                  </a:cubicBezTo>
                  <a:cubicBezTo>
                    <a:pt x="119" y="312"/>
                    <a:pt x="70" y="331"/>
                    <a:pt x="9" y="331"/>
                  </a:cubicBezTo>
                  <a:cubicBezTo>
                    <a:pt x="9" y="331"/>
                    <a:pt x="9" y="331"/>
                    <a:pt x="9" y="331"/>
                  </a:cubicBezTo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7" name="Freeform 49"/>
            <p:cNvSpPr>
              <a:spLocks/>
            </p:cNvSpPr>
            <p:nvPr/>
          </p:nvSpPr>
          <p:spPr bwMode="auto">
            <a:xfrm>
              <a:off x="5838" y="1237"/>
              <a:ext cx="452" cy="570"/>
            </a:xfrm>
            <a:custGeom>
              <a:avLst/>
              <a:gdLst>
                <a:gd name="T0" fmla="*/ 263 w 263"/>
                <a:gd name="T1" fmla="*/ 0 h 331"/>
                <a:gd name="T2" fmla="*/ 198 w 263"/>
                <a:gd name="T3" fmla="*/ 1 h 331"/>
                <a:gd name="T4" fmla="*/ 198 w 263"/>
                <a:gd name="T5" fmla="*/ 1 h 331"/>
                <a:gd name="T6" fmla="*/ 198 w 263"/>
                <a:gd name="T7" fmla="*/ 4 h 331"/>
                <a:gd name="T8" fmla="*/ 198 w 263"/>
                <a:gd name="T9" fmla="*/ 5 h 331"/>
                <a:gd name="T10" fmla="*/ 170 w 263"/>
                <a:gd name="T11" fmla="*/ 151 h 331"/>
                <a:gd name="T12" fmla="*/ 113 w 263"/>
                <a:gd name="T13" fmla="*/ 232 h 331"/>
                <a:gd name="T14" fmla="*/ 7 w 263"/>
                <a:gd name="T15" fmla="*/ 266 h 331"/>
                <a:gd name="T16" fmla="*/ 0 w 263"/>
                <a:gd name="T17" fmla="*/ 266 h 331"/>
                <a:gd name="T18" fmla="*/ 0 w 263"/>
                <a:gd name="T19" fmla="*/ 266 h 331"/>
                <a:gd name="T20" fmla="*/ 2 w 263"/>
                <a:gd name="T21" fmla="*/ 266 h 331"/>
                <a:gd name="T22" fmla="*/ 2 w 263"/>
                <a:gd name="T23" fmla="*/ 331 h 331"/>
                <a:gd name="T24" fmla="*/ 7 w 263"/>
                <a:gd name="T25" fmla="*/ 331 h 331"/>
                <a:gd name="T26" fmla="*/ 7 w 263"/>
                <a:gd name="T27" fmla="*/ 331 h 331"/>
                <a:gd name="T28" fmla="*/ 154 w 263"/>
                <a:gd name="T29" fmla="*/ 283 h 331"/>
                <a:gd name="T30" fmla="*/ 249 w 263"/>
                <a:gd name="T31" fmla="*/ 120 h 331"/>
                <a:gd name="T32" fmla="*/ 263 w 263"/>
                <a:gd name="T33" fmla="*/ 4 h 331"/>
                <a:gd name="T34" fmla="*/ 263 w 263"/>
                <a:gd name="T35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3" h="331">
                  <a:moveTo>
                    <a:pt x="263" y="0"/>
                  </a:moveTo>
                  <a:cubicBezTo>
                    <a:pt x="198" y="1"/>
                    <a:pt x="198" y="1"/>
                    <a:pt x="198" y="1"/>
                  </a:cubicBezTo>
                  <a:cubicBezTo>
                    <a:pt x="198" y="1"/>
                    <a:pt x="198" y="1"/>
                    <a:pt x="198" y="1"/>
                  </a:cubicBezTo>
                  <a:cubicBezTo>
                    <a:pt x="198" y="1"/>
                    <a:pt x="198" y="2"/>
                    <a:pt x="198" y="4"/>
                  </a:cubicBezTo>
                  <a:cubicBezTo>
                    <a:pt x="198" y="4"/>
                    <a:pt x="198" y="5"/>
                    <a:pt x="198" y="5"/>
                  </a:cubicBezTo>
                  <a:cubicBezTo>
                    <a:pt x="198" y="22"/>
                    <a:pt x="195" y="91"/>
                    <a:pt x="170" y="151"/>
                  </a:cubicBezTo>
                  <a:cubicBezTo>
                    <a:pt x="157" y="182"/>
                    <a:pt x="138" y="211"/>
                    <a:pt x="113" y="232"/>
                  </a:cubicBezTo>
                  <a:cubicBezTo>
                    <a:pt x="87" y="252"/>
                    <a:pt x="54" y="266"/>
                    <a:pt x="7" y="266"/>
                  </a:cubicBezTo>
                  <a:cubicBezTo>
                    <a:pt x="5" y="266"/>
                    <a:pt x="2" y="266"/>
                    <a:pt x="0" y="266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2" y="266"/>
                    <a:pt x="2" y="266"/>
                    <a:pt x="2" y="266"/>
                  </a:cubicBezTo>
                  <a:cubicBezTo>
                    <a:pt x="2" y="331"/>
                    <a:pt x="2" y="331"/>
                    <a:pt x="2" y="331"/>
                  </a:cubicBezTo>
                  <a:cubicBezTo>
                    <a:pt x="4" y="331"/>
                    <a:pt x="5" y="331"/>
                    <a:pt x="7" y="331"/>
                  </a:cubicBezTo>
                  <a:cubicBezTo>
                    <a:pt x="7" y="331"/>
                    <a:pt x="7" y="331"/>
                    <a:pt x="7" y="331"/>
                  </a:cubicBezTo>
                  <a:cubicBezTo>
                    <a:pt x="68" y="331"/>
                    <a:pt x="117" y="312"/>
                    <a:pt x="154" y="283"/>
                  </a:cubicBezTo>
                  <a:cubicBezTo>
                    <a:pt x="209" y="238"/>
                    <a:pt x="235" y="174"/>
                    <a:pt x="249" y="120"/>
                  </a:cubicBezTo>
                  <a:cubicBezTo>
                    <a:pt x="262" y="65"/>
                    <a:pt x="263" y="18"/>
                    <a:pt x="263" y="4"/>
                  </a:cubicBezTo>
                  <a:cubicBezTo>
                    <a:pt x="263" y="2"/>
                    <a:pt x="263" y="0"/>
                    <a:pt x="263" y="0"/>
                  </a:cubicBezTo>
                </a:path>
              </a:pathLst>
            </a:custGeom>
            <a:solidFill>
              <a:srgbClr val="E5D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8" name="Freeform 50"/>
            <p:cNvSpPr>
              <a:spLocks/>
            </p:cNvSpPr>
            <p:nvPr/>
          </p:nvSpPr>
          <p:spPr bwMode="auto">
            <a:xfrm>
              <a:off x="5655" y="3485"/>
              <a:ext cx="234" cy="131"/>
            </a:xfrm>
            <a:custGeom>
              <a:avLst/>
              <a:gdLst>
                <a:gd name="T0" fmla="*/ 234 w 234"/>
                <a:gd name="T1" fmla="*/ 100 h 131"/>
                <a:gd name="T2" fmla="*/ 133 w 234"/>
                <a:gd name="T3" fmla="*/ 0 h 131"/>
                <a:gd name="T4" fmla="*/ 0 w 234"/>
                <a:gd name="T5" fmla="*/ 0 h 131"/>
                <a:gd name="T6" fmla="*/ 0 w 234"/>
                <a:gd name="T7" fmla="*/ 131 h 131"/>
                <a:gd name="T8" fmla="*/ 234 w 234"/>
                <a:gd name="T9" fmla="*/ 131 h 131"/>
                <a:gd name="T10" fmla="*/ 234 w 234"/>
                <a:gd name="T11" fmla="*/ 10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4" h="131">
                  <a:moveTo>
                    <a:pt x="234" y="100"/>
                  </a:moveTo>
                  <a:lnTo>
                    <a:pt x="133" y="0"/>
                  </a:lnTo>
                  <a:lnTo>
                    <a:pt x="0" y="0"/>
                  </a:lnTo>
                  <a:lnTo>
                    <a:pt x="0" y="131"/>
                  </a:lnTo>
                  <a:lnTo>
                    <a:pt x="234" y="131"/>
                  </a:lnTo>
                  <a:lnTo>
                    <a:pt x="234" y="100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9" name="Rectangle 51"/>
            <p:cNvSpPr>
              <a:spLocks noChangeArrowheads="1"/>
            </p:cNvSpPr>
            <p:nvPr/>
          </p:nvSpPr>
          <p:spPr bwMode="auto">
            <a:xfrm>
              <a:off x="5655" y="2632"/>
              <a:ext cx="131" cy="853"/>
            </a:xfrm>
            <a:prstGeom prst="rect">
              <a:avLst/>
            </a:prstGeom>
            <a:solidFill>
              <a:srgbClr val="BA14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0" name="Rectangle 52"/>
            <p:cNvSpPr>
              <a:spLocks noChangeArrowheads="1"/>
            </p:cNvSpPr>
            <p:nvPr/>
          </p:nvSpPr>
          <p:spPr bwMode="auto">
            <a:xfrm>
              <a:off x="5655" y="2632"/>
              <a:ext cx="131" cy="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1" name="Rectangle 53"/>
            <p:cNvSpPr>
              <a:spLocks noChangeArrowheads="1"/>
            </p:cNvSpPr>
            <p:nvPr/>
          </p:nvSpPr>
          <p:spPr bwMode="auto">
            <a:xfrm>
              <a:off x="5452" y="2632"/>
              <a:ext cx="131" cy="853"/>
            </a:xfrm>
            <a:prstGeom prst="rect">
              <a:avLst/>
            </a:prstGeom>
            <a:solidFill>
              <a:srgbClr val="BA14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2" name="Rectangle 54"/>
            <p:cNvSpPr>
              <a:spLocks noChangeArrowheads="1"/>
            </p:cNvSpPr>
            <p:nvPr/>
          </p:nvSpPr>
          <p:spPr bwMode="auto">
            <a:xfrm>
              <a:off x="5452" y="2632"/>
              <a:ext cx="131" cy="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3" name="Freeform 55"/>
            <p:cNvSpPr>
              <a:spLocks/>
            </p:cNvSpPr>
            <p:nvPr/>
          </p:nvSpPr>
          <p:spPr bwMode="auto">
            <a:xfrm>
              <a:off x="5452" y="3485"/>
              <a:ext cx="232" cy="131"/>
            </a:xfrm>
            <a:custGeom>
              <a:avLst/>
              <a:gdLst>
                <a:gd name="T0" fmla="*/ 232 w 232"/>
                <a:gd name="T1" fmla="*/ 100 h 131"/>
                <a:gd name="T2" fmla="*/ 132 w 232"/>
                <a:gd name="T3" fmla="*/ 0 h 131"/>
                <a:gd name="T4" fmla="*/ 0 w 232"/>
                <a:gd name="T5" fmla="*/ 0 h 131"/>
                <a:gd name="T6" fmla="*/ 0 w 232"/>
                <a:gd name="T7" fmla="*/ 131 h 131"/>
                <a:gd name="T8" fmla="*/ 232 w 232"/>
                <a:gd name="T9" fmla="*/ 131 h 131"/>
                <a:gd name="T10" fmla="*/ 232 w 232"/>
                <a:gd name="T11" fmla="*/ 10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2" h="131">
                  <a:moveTo>
                    <a:pt x="232" y="100"/>
                  </a:moveTo>
                  <a:lnTo>
                    <a:pt x="132" y="0"/>
                  </a:lnTo>
                  <a:lnTo>
                    <a:pt x="0" y="0"/>
                  </a:lnTo>
                  <a:lnTo>
                    <a:pt x="0" y="131"/>
                  </a:lnTo>
                  <a:lnTo>
                    <a:pt x="232" y="131"/>
                  </a:lnTo>
                  <a:lnTo>
                    <a:pt x="232" y="100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4" name="Rectangle 56"/>
            <p:cNvSpPr>
              <a:spLocks noChangeArrowheads="1"/>
            </p:cNvSpPr>
            <p:nvPr/>
          </p:nvSpPr>
          <p:spPr bwMode="auto">
            <a:xfrm>
              <a:off x="5362" y="1695"/>
              <a:ext cx="479" cy="975"/>
            </a:xfrm>
            <a:prstGeom prst="rect">
              <a:avLst/>
            </a:pr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5" name="Rectangle 57"/>
            <p:cNvSpPr>
              <a:spLocks noChangeArrowheads="1"/>
            </p:cNvSpPr>
            <p:nvPr/>
          </p:nvSpPr>
          <p:spPr bwMode="auto">
            <a:xfrm>
              <a:off x="5362" y="1695"/>
              <a:ext cx="479" cy="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6" name="Freeform 58"/>
            <p:cNvSpPr>
              <a:spLocks noEditPoints="1"/>
            </p:cNvSpPr>
            <p:nvPr/>
          </p:nvSpPr>
          <p:spPr bwMode="auto">
            <a:xfrm>
              <a:off x="5362" y="1990"/>
              <a:ext cx="479" cy="680"/>
            </a:xfrm>
            <a:custGeom>
              <a:avLst/>
              <a:gdLst>
                <a:gd name="T0" fmla="*/ 278 w 278"/>
                <a:gd name="T1" fmla="*/ 341 h 395"/>
                <a:gd name="T2" fmla="*/ 0 w 278"/>
                <a:gd name="T3" fmla="*/ 341 h 395"/>
                <a:gd name="T4" fmla="*/ 0 w 278"/>
                <a:gd name="T5" fmla="*/ 395 h 395"/>
                <a:gd name="T6" fmla="*/ 278 w 278"/>
                <a:gd name="T7" fmla="*/ 395 h 395"/>
                <a:gd name="T8" fmla="*/ 278 w 278"/>
                <a:gd name="T9" fmla="*/ 341 h 395"/>
                <a:gd name="T10" fmla="*/ 22 w 278"/>
                <a:gd name="T11" fmla="*/ 0 h 395"/>
                <a:gd name="T12" fmla="*/ 0 w 278"/>
                <a:gd name="T13" fmla="*/ 160 h 395"/>
                <a:gd name="T14" fmla="*/ 0 w 278"/>
                <a:gd name="T15" fmla="*/ 279 h 395"/>
                <a:gd name="T16" fmla="*/ 278 w 278"/>
                <a:gd name="T17" fmla="*/ 279 h 395"/>
                <a:gd name="T18" fmla="*/ 278 w 278"/>
                <a:gd name="T19" fmla="*/ 229 h 395"/>
                <a:gd name="T20" fmla="*/ 22 w 278"/>
                <a:gd name="T21" fmla="*/ 0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8" h="395">
                  <a:moveTo>
                    <a:pt x="278" y="341"/>
                  </a:moveTo>
                  <a:cubicBezTo>
                    <a:pt x="0" y="341"/>
                    <a:pt x="0" y="341"/>
                    <a:pt x="0" y="341"/>
                  </a:cubicBezTo>
                  <a:cubicBezTo>
                    <a:pt x="0" y="395"/>
                    <a:pt x="0" y="395"/>
                    <a:pt x="0" y="395"/>
                  </a:cubicBezTo>
                  <a:cubicBezTo>
                    <a:pt x="278" y="395"/>
                    <a:pt x="278" y="395"/>
                    <a:pt x="278" y="395"/>
                  </a:cubicBezTo>
                  <a:cubicBezTo>
                    <a:pt x="278" y="341"/>
                    <a:pt x="278" y="341"/>
                    <a:pt x="278" y="341"/>
                  </a:cubicBezTo>
                  <a:moveTo>
                    <a:pt x="22" y="0"/>
                  </a:moveTo>
                  <a:cubicBezTo>
                    <a:pt x="13" y="45"/>
                    <a:pt x="5" y="99"/>
                    <a:pt x="0" y="160"/>
                  </a:cubicBezTo>
                  <a:cubicBezTo>
                    <a:pt x="0" y="279"/>
                    <a:pt x="0" y="279"/>
                    <a:pt x="0" y="279"/>
                  </a:cubicBezTo>
                  <a:cubicBezTo>
                    <a:pt x="278" y="279"/>
                    <a:pt x="278" y="279"/>
                    <a:pt x="278" y="279"/>
                  </a:cubicBezTo>
                  <a:cubicBezTo>
                    <a:pt x="278" y="229"/>
                    <a:pt x="278" y="229"/>
                    <a:pt x="278" y="229"/>
                  </a:cubicBezTo>
                  <a:cubicBezTo>
                    <a:pt x="22" y="0"/>
                    <a:pt x="22" y="0"/>
                    <a:pt x="22" y="0"/>
                  </a:cubicBezTo>
                </a:path>
              </a:pathLst>
            </a:custGeom>
            <a:solidFill>
              <a:srgbClr val="E5D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7" name="Freeform 59"/>
            <p:cNvSpPr>
              <a:spLocks/>
            </p:cNvSpPr>
            <p:nvPr/>
          </p:nvSpPr>
          <p:spPr bwMode="auto">
            <a:xfrm>
              <a:off x="5245" y="1697"/>
              <a:ext cx="217" cy="835"/>
            </a:xfrm>
            <a:custGeom>
              <a:avLst/>
              <a:gdLst>
                <a:gd name="T0" fmla="*/ 0 w 126"/>
                <a:gd name="T1" fmla="*/ 485 h 485"/>
                <a:gd name="T2" fmla="*/ 68 w 126"/>
                <a:gd name="T3" fmla="*/ 0 h 485"/>
                <a:gd name="T4" fmla="*/ 68 w 126"/>
                <a:gd name="T5" fmla="*/ 0 h 485"/>
                <a:gd name="T6" fmla="*/ 126 w 126"/>
                <a:gd name="T7" fmla="*/ 21 h 485"/>
                <a:gd name="T8" fmla="*/ 116 w 126"/>
                <a:gd name="T9" fmla="*/ 53 h 485"/>
                <a:gd name="T10" fmla="*/ 94 w 126"/>
                <a:gd name="T11" fmla="*/ 146 h 485"/>
                <a:gd name="T12" fmla="*/ 62 w 126"/>
                <a:gd name="T13" fmla="*/ 485 h 485"/>
                <a:gd name="T14" fmla="*/ 0 w 126"/>
                <a:gd name="T15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6" h="485">
                  <a:moveTo>
                    <a:pt x="0" y="485"/>
                  </a:moveTo>
                  <a:cubicBezTo>
                    <a:pt x="0" y="193"/>
                    <a:pt x="67" y="2"/>
                    <a:pt x="6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126" y="21"/>
                    <a:pt x="126" y="21"/>
                    <a:pt x="126" y="21"/>
                  </a:cubicBezTo>
                  <a:cubicBezTo>
                    <a:pt x="126" y="21"/>
                    <a:pt x="122" y="31"/>
                    <a:pt x="116" y="53"/>
                  </a:cubicBezTo>
                  <a:cubicBezTo>
                    <a:pt x="110" y="74"/>
                    <a:pt x="102" y="106"/>
                    <a:pt x="94" y="146"/>
                  </a:cubicBezTo>
                  <a:cubicBezTo>
                    <a:pt x="78" y="227"/>
                    <a:pt x="62" y="344"/>
                    <a:pt x="62" y="485"/>
                  </a:cubicBezTo>
                  <a:cubicBezTo>
                    <a:pt x="0" y="485"/>
                    <a:pt x="0" y="485"/>
                    <a:pt x="0" y="485"/>
                  </a:cubicBezTo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8" name="Freeform 60"/>
            <p:cNvSpPr>
              <a:spLocks/>
            </p:cNvSpPr>
            <p:nvPr/>
          </p:nvSpPr>
          <p:spPr bwMode="auto">
            <a:xfrm>
              <a:off x="5593" y="1544"/>
              <a:ext cx="126" cy="151"/>
            </a:xfrm>
            <a:custGeom>
              <a:avLst/>
              <a:gdLst>
                <a:gd name="T0" fmla="*/ 73 w 73"/>
                <a:gd name="T1" fmla="*/ 8 h 88"/>
                <a:gd name="T2" fmla="*/ 49 w 73"/>
                <a:gd name="T3" fmla="*/ 0 h 88"/>
                <a:gd name="T4" fmla="*/ 42 w 73"/>
                <a:gd name="T5" fmla="*/ 19 h 88"/>
                <a:gd name="T6" fmla="*/ 0 w 73"/>
                <a:gd name="T7" fmla="*/ 8 h 88"/>
                <a:gd name="T8" fmla="*/ 0 w 73"/>
                <a:gd name="T9" fmla="*/ 88 h 88"/>
                <a:gd name="T10" fmla="*/ 50 w 73"/>
                <a:gd name="T11" fmla="*/ 88 h 88"/>
                <a:gd name="T12" fmla="*/ 50 w 73"/>
                <a:gd name="T13" fmla="*/ 49 h 88"/>
                <a:gd name="T14" fmla="*/ 73 w 73"/>
                <a:gd name="T15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" h="88">
                  <a:moveTo>
                    <a:pt x="73" y="8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1" y="36"/>
                    <a:pt x="55" y="14"/>
                    <a:pt x="73" y="8"/>
                  </a:cubicBezTo>
                  <a:close/>
                </a:path>
              </a:pathLst>
            </a:custGeom>
            <a:solidFill>
              <a:srgbClr val="FF8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9" name="Freeform 61"/>
            <p:cNvSpPr>
              <a:spLocks/>
            </p:cNvSpPr>
            <p:nvPr/>
          </p:nvSpPr>
          <p:spPr bwMode="auto">
            <a:xfrm>
              <a:off x="5734" y="1367"/>
              <a:ext cx="90" cy="130"/>
            </a:xfrm>
            <a:custGeom>
              <a:avLst/>
              <a:gdLst>
                <a:gd name="T0" fmla="*/ 0 w 90"/>
                <a:gd name="T1" fmla="*/ 0 h 130"/>
                <a:gd name="T2" fmla="*/ 90 w 90"/>
                <a:gd name="T3" fmla="*/ 99 h 130"/>
                <a:gd name="T4" fmla="*/ 24 w 90"/>
                <a:gd name="T5" fmla="*/ 130 h 130"/>
                <a:gd name="T6" fmla="*/ 0 w 90"/>
                <a:gd name="T7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130">
                  <a:moveTo>
                    <a:pt x="0" y="0"/>
                  </a:moveTo>
                  <a:lnTo>
                    <a:pt x="90" y="99"/>
                  </a:lnTo>
                  <a:lnTo>
                    <a:pt x="24" y="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8D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0" name="Freeform 62"/>
            <p:cNvSpPr>
              <a:spLocks/>
            </p:cNvSpPr>
            <p:nvPr/>
          </p:nvSpPr>
          <p:spPr bwMode="auto">
            <a:xfrm>
              <a:off x="5683" y="1413"/>
              <a:ext cx="20" cy="21"/>
            </a:xfrm>
            <a:custGeom>
              <a:avLst/>
              <a:gdLst>
                <a:gd name="T0" fmla="*/ 11 w 12"/>
                <a:gd name="T1" fmla="*/ 3 h 12"/>
                <a:gd name="T2" fmla="*/ 9 w 12"/>
                <a:gd name="T3" fmla="*/ 10 h 12"/>
                <a:gd name="T4" fmla="*/ 2 w 12"/>
                <a:gd name="T5" fmla="*/ 8 h 12"/>
                <a:gd name="T6" fmla="*/ 4 w 12"/>
                <a:gd name="T7" fmla="*/ 1 h 12"/>
                <a:gd name="T8" fmla="*/ 11 w 12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3"/>
                  </a:moveTo>
                  <a:cubicBezTo>
                    <a:pt x="12" y="6"/>
                    <a:pt x="11" y="9"/>
                    <a:pt x="9" y="10"/>
                  </a:cubicBezTo>
                  <a:cubicBezTo>
                    <a:pt x="6" y="12"/>
                    <a:pt x="3" y="11"/>
                    <a:pt x="2" y="8"/>
                  </a:cubicBezTo>
                  <a:cubicBezTo>
                    <a:pt x="0" y="5"/>
                    <a:pt x="1" y="2"/>
                    <a:pt x="4" y="1"/>
                  </a:cubicBezTo>
                  <a:cubicBezTo>
                    <a:pt x="7" y="0"/>
                    <a:pt x="10" y="1"/>
                    <a:pt x="11" y="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1" name="Freeform 63"/>
            <p:cNvSpPr>
              <a:spLocks/>
            </p:cNvSpPr>
            <p:nvPr/>
          </p:nvSpPr>
          <p:spPr bwMode="auto">
            <a:xfrm>
              <a:off x="6673" y="1778"/>
              <a:ext cx="20" cy="21"/>
            </a:xfrm>
            <a:custGeom>
              <a:avLst/>
              <a:gdLst>
                <a:gd name="T0" fmla="*/ 1 w 12"/>
                <a:gd name="T1" fmla="*/ 5 h 12"/>
                <a:gd name="T2" fmla="*/ 5 w 12"/>
                <a:gd name="T3" fmla="*/ 11 h 12"/>
                <a:gd name="T4" fmla="*/ 12 w 12"/>
                <a:gd name="T5" fmla="*/ 7 h 12"/>
                <a:gd name="T6" fmla="*/ 7 w 12"/>
                <a:gd name="T7" fmla="*/ 1 h 12"/>
                <a:gd name="T8" fmla="*/ 1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" y="5"/>
                  </a:moveTo>
                  <a:cubicBezTo>
                    <a:pt x="0" y="8"/>
                    <a:pt x="2" y="11"/>
                    <a:pt x="5" y="11"/>
                  </a:cubicBezTo>
                  <a:cubicBezTo>
                    <a:pt x="8" y="12"/>
                    <a:pt x="11" y="10"/>
                    <a:pt x="12" y="7"/>
                  </a:cubicBezTo>
                  <a:cubicBezTo>
                    <a:pt x="12" y="4"/>
                    <a:pt x="10" y="1"/>
                    <a:pt x="7" y="1"/>
                  </a:cubicBezTo>
                  <a:cubicBezTo>
                    <a:pt x="5" y="0"/>
                    <a:pt x="2" y="2"/>
                    <a:pt x="1" y="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2" name="Freeform 66"/>
            <p:cNvSpPr>
              <a:spLocks/>
            </p:cNvSpPr>
            <p:nvPr/>
          </p:nvSpPr>
          <p:spPr bwMode="auto">
            <a:xfrm>
              <a:off x="6211" y="2093"/>
              <a:ext cx="403" cy="381"/>
            </a:xfrm>
            <a:custGeom>
              <a:avLst/>
              <a:gdLst>
                <a:gd name="T0" fmla="*/ 231 w 234"/>
                <a:gd name="T1" fmla="*/ 156 h 221"/>
                <a:gd name="T2" fmla="*/ 47 w 234"/>
                <a:gd name="T3" fmla="*/ 221 h 221"/>
                <a:gd name="T4" fmla="*/ 0 w 234"/>
                <a:gd name="T5" fmla="*/ 219 h 221"/>
                <a:gd name="T6" fmla="*/ 5 w 234"/>
                <a:gd name="T7" fmla="*/ 162 h 221"/>
                <a:gd name="T8" fmla="*/ 189 w 234"/>
                <a:gd name="T9" fmla="*/ 117 h 221"/>
                <a:gd name="T10" fmla="*/ 224 w 234"/>
                <a:gd name="T11" fmla="*/ 0 h 221"/>
                <a:gd name="T12" fmla="*/ 231 w 234"/>
                <a:gd name="T13" fmla="*/ 156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4" h="221">
                  <a:moveTo>
                    <a:pt x="231" y="156"/>
                  </a:moveTo>
                  <a:cubicBezTo>
                    <a:pt x="190" y="199"/>
                    <a:pt x="128" y="221"/>
                    <a:pt x="47" y="221"/>
                  </a:cubicBezTo>
                  <a:cubicBezTo>
                    <a:pt x="32" y="221"/>
                    <a:pt x="16" y="220"/>
                    <a:pt x="0" y="219"/>
                  </a:cubicBezTo>
                  <a:cubicBezTo>
                    <a:pt x="5" y="162"/>
                    <a:pt x="5" y="162"/>
                    <a:pt x="5" y="162"/>
                  </a:cubicBezTo>
                  <a:cubicBezTo>
                    <a:pt x="92" y="170"/>
                    <a:pt x="154" y="155"/>
                    <a:pt x="189" y="117"/>
                  </a:cubicBezTo>
                  <a:cubicBezTo>
                    <a:pt x="234" y="70"/>
                    <a:pt x="225" y="0"/>
                    <a:pt x="224" y="0"/>
                  </a:cubicBezTo>
                  <a:cubicBezTo>
                    <a:pt x="231" y="156"/>
                    <a:pt x="231" y="156"/>
                    <a:pt x="231" y="156"/>
                  </a:cubicBezTo>
                </a:path>
              </a:pathLst>
            </a:custGeom>
            <a:solidFill>
              <a:srgbClr val="E811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3" name="Freeform 67"/>
            <p:cNvSpPr>
              <a:spLocks/>
            </p:cNvSpPr>
            <p:nvPr/>
          </p:nvSpPr>
          <p:spPr bwMode="auto">
            <a:xfrm>
              <a:off x="6425" y="2229"/>
              <a:ext cx="186" cy="204"/>
            </a:xfrm>
            <a:custGeom>
              <a:avLst/>
              <a:gdLst>
                <a:gd name="T0" fmla="*/ 151 w 186"/>
                <a:gd name="T1" fmla="*/ 0 h 204"/>
                <a:gd name="T2" fmla="*/ 0 w 186"/>
                <a:gd name="T3" fmla="*/ 174 h 204"/>
                <a:gd name="T4" fmla="*/ 34 w 186"/>
                <a:gd name="T5" fmla="*/ 204 h 204"/>
                <a:gd name="T6" fmla="*/ 186 w 186"/>
                <a:gd name="T7" fmla="*/ 31 h 204"/>
                <a:gd name="T8" fmla="*/ 151 w 186"/>
                <a:gd name="T9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6" h="204">
                  <a:moveTo>
                    <a:pt x="151" y="0"/>
                  </a:moveTo>
                  <a:lnTo>
                    <a:pt x="0" y="174"/>
                  </a:lnTo>
                  <a:lnTo>
                    <a:pt x="34" y="204"/>
                  </a:lnTo>
                  <a:lnTo>
                    <a:pt x="186" y="31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4" name="Freeform 68"/>
            <p:cNvSpPr>
              <a:spLocks/>
            </p:cNvSpPr>
            <p:nvPr/>
          </p:nvSpPr>
          <p:spPr bwMode="auto">
            <a:xfrm>
              <a:off x="6547" y="2229"/>
              <a:ext cx="64" cy="66"/>
            </a:xfrm>
            <a:custGeom>
              <a:avLst/>
              <a:gdLst>
                <a:gd name="T0" fmla="*/ 0 w 64"/>
                <a:gd name="T1" fmla="*/ 37 h 66"/>
                <a:gd name="T2" fmla="*/ 34 w 64"/>
                <a:gd name="T3" fmla="*/ 66 h 66"/>
                <a:gd name="T4" fmla="*/ 64 w 64"/>
                <a:gd name="T5" fmla="*/ 31 h 66"/>
                <a:gd name="T6" fmla="*/ 29 w 64"/>
                <a:gd name="T7" fmla="*/ 0 h 66"/>
                <a:gd name="T8" fmla="*/ 0 w 64"/>
                <a:gd name="T9" fmla="*/ 3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6">
                  <a:moveTo>
                    <a:pt x="0" y="37"/>
                  </a:moveTo>
                  <a:lnTo>
                    <a:pt x="34" y="66"/>
                  </a:lnTo>
                  <a:lnTo>
                    <a:pt x="64" y="31"/>
                  </a:lnTo>
                  <a:lnTo>
                    <a:pt x="29" y="0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F47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5" name="Freeform 69"/>
            <p:cNvSpPr>
              <a:spLocks/>
            </p:cNvSpPr>
            <p:nvPr/>
          </p:nvSpPr>
          <p:spPr bwMode="auto">
            <a:xfrm>
              <a:off x="6528" y="2266"/>
              <a:ext cx="53" cy="49"/>
            </a:xfrm>
            <a:custGeom>
              <a:avLst/>
              <a:gdLst>
                <a:gd name="T0" fmla="*/ 19 w 53"/>
                <a:gd name="T1" fmla="*/ 0 h 49"/>
                <a:gd name="T2" fmla="*/ 53 w 53"/>
                <a:gd name="T3" fmla="*/ 29 h 49"/>
                <a:gd name="T4" fmla="*/ 35 w 53"/>
                <a:gd name="T5" fmla="*/ 49 h 49"/>
                <a:gd name="T6" fmla="*/ 0 w 53"/>
                <a:gd name="T7" fmla="*/ 20 h 49"/>
                <a:gd name="T8" fmla="*/ 19 w 53"/>
                <a:gd name="T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49">
                  <a:moveTo>
                    <a:pt x="19" y="0"/>
                  </a:moveTo>
                  <a:lnTo>
                    <a:pt x="53" y="29"/>
                  </a:lnTo>
                  <a:lnTo>
                    <a:pt x="35" y="49"/>
                  </a:lnTo>
                  <a:lnTo>
                    <a:pt x="0" y="2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6" name="Freeform 70"/>
            <p:cNvSpPr>
              <a:spLocks/>
            </p:cNvSpPr>
            <p:nvPr/>
          </p:nvSpPr>
          <p:spPr bwMode="auto">
            <a:xfrm>
              <a:off x="6528" y="2266"/>
              <a:ext cx="53" cy="49"/>
            </a:xfrm>
            <a:custGeom>
              <a:avLst/>
              <a:gdLst>
                <a:gd name="T0" fmla="*/ 19 w 53"/>
                <a:gd name="T1" fmla="*/ 0 h 49"/>
                <a:gd name="T2" fmla="*/ 53 w 53"/>
                <a:gd name="T3" fmla="*/ 29 h 49"/>
                <a:gd name="T4" fmla="*/ 35 w 53"/>
                <a:gd name="T5" fmla="*/ 49 h 49"/>
                <a:gd name="T6" fmla="*/ 0 w 53"/>
                <a:gd name="T7" fmla="*/ 2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49">
                  <a:moveTo>
                    <a:pt x="19" y="0"/>
                  </a:moveTo>
                  <a:lnTo>
                    <a:pt x="53" y="29"/>
                  </a:lnTo>
                  <a:lnTo>
                    <a:pt x="35" y="49"/>
                  </a:lnTo>
                  <a:lnTo>
                    <a:pt x="0" y="2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7" name="Freeform 71"/>
            <p:cNvSpPr>
              <a:spLocks/>
            </p:cNvSpPr>
            <p:nvPr/>
          </p:nvSpPr>
          <p:spPr bwMode="auto">
            <a:xfrm>
              <a:off x="6411" y="2403"/>
              <a:ext cx="48" cy="49"/>
            </a:xfrm>
            <a:custGeom>
              <a:avLst/>
              <a:gdLst>
                <a:gd name="T0" fmla="*/ 14 w 48"/>
                <a:gd name="T1" fmla="*/ 0 h 49"/>
                <a:gd name="T2" fmla="*/ 48 w 48"/>
                <a:gd name="T3" fmla="*/ 30 h 49"/>
                <a:gd name="T4" fmla="*/ 0 w 48"/>
                <a:gd name="T5" fmla="*/ 49 h 49"/>
                <a:gd name="T6" fmla="*/ 14 w 48"/>
                <a:gd name="T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9">
                  <a:moveTo>
                    <a:pt x="14" y="0"/>
                  </a:moveTo>
                  <a:lnTo>
                    <a:pt x="48" y="30"/>
                  </a:lnTo>
                  <a:lnTo>
                    <a:pt x="0" y="49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8" name="Freeform 72"/>
            <p:cNvSpPr>
              <a:spLocks/>
            </p:cNvSpPr>
            <p:nvPr/>
          </p:nvSpPr>
          <p:spPr bwMode="auto">
            <a:xfrm>
              <a:off x="6411" y="2427"/>
              <a:ext cx="24" cy="25"/>
            </a:xfrm>
            <a:custGeom>
              <a:avLst/>
              <a:gdLst>
                <a:gd name="T0" fmla="*/ 24 w 24"/>
                <a:gd name="T1" fmla="*/ 16 h 25"/>
                <a:gd name="T2" fmla="*/ 7 w 24"/>
                <a:gd name="T3" fmla="*/ 0 h 25"/>
                <a:gd name="T4" fmla="*/ 0 w 24"/>
                <a:gd name="T5" fmla="*/ 25 h 25"/>
                <a:gd name="T6" fmla="*/ 24 w 24"/>
                <a:gd name="T7" fmla="*/ 1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25">
                  <a:moveTo>
                    <a:pt x="24" y="16"/>
                  </a:moveTo>
                  <a:lnTo>
                    <a:pt x="7" y="0"/>
                  </a:lnTo>
                  <a:lnTo>
                    <a:pt x="0" y="25"/>
                  </a:lnTo>
                  <a:lnTo>
                    <a:pt x="24" y="16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9" name="Freeform 73"/>
            <p:cNvSpPr>
              <a:spLocks/>
            </p:cNvSpPr>
            <p:nvPr/>
          </p:nvSpPr>
          <p:spPr bwMode="auto">
            <a:xfrm>
              <a:off x="6433" y="2272"/>
              <a:ext cx="164" cy="164"/>
            </a:xfrm>
            <a:custGeom>
              <a:avLst/>
              <a:gdLst>
                <a:gd name="T0" fmla="*/ 66 w 95"/>
                <a:gd name="T1" fmla="*/ 14 h 95"/>
                <a:gd name="T2" fmla="*/ 66 w 95"/>
                <a:gd name="T3" fmla="*/ 14 h 95"/>
                <a:gd name="T4" fmla="*/ 65 w 95"/>
                <a:gd name="T5" fmla="*/ 13 h 95"/>
                <a:gd name="T6" fmla="*/ 13 w 95"/>
                <a:gd name="T7" fmla="*/ 17 h 95"/>
                <a:gd name="T8" fmla="*/ 17 w 95"/>
                <a:gd name="T9" fmla="*/ 69 h 95"/>
                <a:gd name="T10" fmla="*/ 18 w 95"/>
                <a:gd name="T11" fmla="*/ 70 h 95"/>
                <a:gd name="T12" fmla="*/ 18 w 95"/>
                <a:gd name="T13" fmla="*/ 70 h 95"/>
                <a:gd name="T14" fmla="*/ 47 w 95"/>
                <a:gd name="T15" fmla="*/ 95 h 95"/>
                <a:gd name="T16" fmla="*/ 95 w 95"/>
                <a:gd name="T17" fmla="*/ 39 h 95"/>
                <a:gd name="T18" fmla="*/ 66 w 95"/>
                <a:gd name="T19" fmla="*/ 1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95">
                  <a:moveTo>
                    <a:pt x="66" y="14"/>
                  </a:moveTo>
                  <a:cubicBezTo>
                    <a:pt x="66" y="14"/>
                    <a:pt x="66" y="14"/>
                    <a:pt x="66" y="14"/>
                  </a:cubicBezTo>
                  <a:cubicBezTo>
                    <a:pt x="66" y="14"/>
                    <a:pt x="66" y="13"/>
                    <a:pt x="65" y="13"/>
                  </a:cubicBezTo>
                  <a:cubicBezTo>
                    <a:pt x="50" y="0"/>
                    <a:pt x="27" y="1"/>
                    <a:pt x="13" y="17"/>
                  </a:cubicBezTo>
                  <a:cubicBezTo>
                    <a:pt x="0" y="32"/>
                    <a:pt x="1" y="56"/>
                    <a:pt x="17" y="69"/>
                  </a:cubicBezTo>
                  <a:cubicBezTo>
                    <a:pt x="17" y="70"/>
                    <a:pt x="18" y="70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95" y="39"/>
                    <a:pt x="95" y="39"/>
                    <a:pt x="95" y="39"/>
                  </a:cubicBezTo>
                  <a:lnTo>
                    <a:pt x="66" y="14"/>
                  </a:lnTo>
                  <a:close/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0" name="Freeform 74"/>
            <p:cNvSpPr>
              <a:spLocks/>
            </p:cNvSpPr>
            <p:nvPr/>
          </p:nvSpPr>
          <p:spPr bwMode="auto">
            <a:xfrm>
              <a:off x="6098" y="2367"/>
              <a:ext cx="139" cy="134"/>
            </a:xfrm>
            <a:custGeom>
              <a:avLst/>
              <a:gdLst>
                <a:gd name="T0" fmla="*/ 42 w 81"/>
                <a:gd name="T1" fmla="*/ 1 h 78"/>
                <a:gd name="T2" fmla="*/ 42 w 81"/>
                <a:gd name="T3" fmla="*/ 1 h 78"/>
                <a:gd name="T4" fmla="*/ 41 w 81"/>
                <a:gd name="T5" fmla="*/ 1 h 78"/>
                <a:gd name="T6" fmla="*/ 1 w 81"/>
                <a:gd name="T7" fmla="*/ 36 h 78"/>
                <a:gd name="T8" fmla="*/ 36 w 81"/>
                <a:gd name="T9" fmla="*/ 75 h 78"/>
                <a:gd name="T10" fmla="*/ 37 w 81"/>
                <a:gd name="T11" fmla="*/ 75 h 78"/>
                <a:gd name="T12" fmla="*/ 37 w 81"/>
                <a:gd name="T13" fmla="*/ 75 h 78"/>
                <a:gd name="T14" fmla="*/ 76 w 81"/>
                <a:gd name="T15" fmla="*/ 78 h 78"/>
                <a:gd name="T16" fmla="*/ 81 w 81"/>
                <a:gd name="T17" fmla="*/ 4 h 78"/>
                <a:gd name="T18" fmla="*/ 42 w 81"/>
                <a:gd name="T19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78">
                  <a:moveTo>
                    <a:pt x="42" y="1"/>
                  </a:moveTo>
                  <a:cubicBezTo>
                    <a:pt x="42" y="1"/>
                    <a:pt x="42" y="1"/>
                    <a:pt x="42" y="1"/>
                  </a:cubicBezTo>
                  <a:cubicBezTo>
                    <a:pt x="42" y="1"/>
                    <a:pt x="41" y="1"/>
                    <a:pt x="41" y="1"/>
                  </a:cubicBezTo>
                  <a:cubicBezTo>
                    <a:pt x="21" y="0"/>
                    <a:pt x="3" y="15"/>
                    <a:pt x="1" y="36"/>
                  </a:cubicBezTo>
                  <a:cubicBezTo>
                    <a:pt x="0" y="56"/>
                    <a:pt x="15" y="74"/>
                    <a:pt x="36" y="75"/>
                  </a:cubicBezTo>
                  <a:cubicBezTo>
                    <a:pt x="36" y="75"/>
                    <a:pt x="37" y="75"/>
                    <a:pt x="37" y="75"/>
                  </a:cubicBezTo>
                  <a:cubicBezTo>
                    <a:pt x="37" y="75"/>
                    <a:pt x="37" y="75"/>
                    <a:pt x="37" y="75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42" y="1"/>
                    <a:pt x="42" y="1"/>
                    <a:pt x="42" y="1"/>
                  </a:cubicBezTo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1" name="Rectangle 75"/>
            <p:cNvSpPr>
              <a:spLocks noChangeArrowheads="1"/>
            </p:cNvSpPr>
            <p:nvPr/>
          </p:nvSpPr>
          <p:spPr bwMode="auto">
            <a:xfrm>
              <a:off x="4481" y="2574"/>
              <a:ext cx="94" cy="1049"/>
            </a:xfrm>
            <a:prstGeom prst="rect">
              <a:avLst/>
            </a:prstGeom>
            <a:solidFill>
              <a:srgbClr val="6821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2" name="Rectangle 76"/>
            <p:cNvSpPr>
              <a:spLocks noChangeArrowheads="1"/>
            </p:cNvSpPr>
            <p:nvPr/>
          </p:nvSpPr>
          <p:spPr bwMode="auto">
            <a:xfrm>
              <a:off x="4481" y="2574"/>
              <a:ext cx="94" cy="1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3" name="Rectangle 77"/>
            <p:cNvSpPr>
              <a:spLocks noChangeArrowheads="1"/>
            </p:cNvSpPr>
            <p:nvPr/>
          </p:nvSpPr>
          <p:spPr bwMode="auto">
            <a:xfrm>
              <a:off x="4954" y="2577"/>
              <a:ext cx="95" cy="1046"/>
            </a:xfrm>
            <a:prstGeom prst="rect">
              <a:avLst/>
            </a:prstGeom>
            <a:solidFill>
              <a:srgbClr val="6821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4" name="Rectangle 78"/>
            <p:cNvSpPr>
              <a:spLocks noChangeArrowheads="1"/>
            </p:cNvSpPr>
            <p:nvPr/>
          </p:nvSpPr>
          <p:spPr bwMode="auto">
            <a:xfrm>
              <a:off x="4954" y="2577"/>
              <a:ext cx="95" cy="1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5" name="Rectangle 79"/>
            <p:cNvSpPr>
              <a:spLocks noChangeArrowheads="1"/>
            </p:cNvSpPr>
            <p:nvPr/>
          </p:nvSpPr>
          <p:spPr bwMode="auto">
            <a:xfrm>
              <a:off x="6780" y="2577"/>
              <a:ext cx="94" cy="1046"/>
            </a:xfrm>
            <a:prstGeom prst="rect">
              <a:avLst/>
            </a:prstGeom>
            <a:solidFill>
              <a:srgbClr val="6821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6" name="Rectangle 80"/>
            <p:cNvSpPr>
              <a:spLocks noChangeArrowheads="1"/>
            </p:cNvSpPr>
            <p:nvPr/>
          </p:nvSpPr>
          <p:spPr bwMode="auto">
            <a:xfrm>
              <a:off x="6780" y="2577"/>
              <a:ext cx="94" cy="1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7" name="Rectangle 81"/>
            <p:cNvSpPr>
              <a:spLocks noChangeArrowheads="1"/>
            </p:cNvSpPr>
            <p:nvPr/>
          </p:nvSpPr>
          <p:spPr bwMode="auto">
            <a:xfrm>
              <a:off x="6308" y="2577"/>
              <a:ext cx="94" cy="1046"/>
            </a:xfrm>
            <a:prstGeom prst="rect">
              <a:avLst/>
            </a:prstGeom>
            <a:solidFill>
              <a:srgbClr val="6821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8" name="Rectangle 82"/>
            <p:cNvSpPr>
              <a:spLocks noChangeArrowheads="1"/>
            </p:cNvSpPr>
            <p:nvPr/>
          </p:nvSpPr>
          <p:spPr bwMode="auto">
            <a:xfrm>
              <a:off x="6308" y="2577"/>
              <a:ext cx="94" cy="1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9" name="Rectangle 83"/>
            <p:cNvSpPr>
              <a:spLocks noChangeArrowheads="1"/>
            </p:cNvSpPr>
            <p:nvPr/>
          </p:nvSpPr>
          <p:spPr bwMode="auto">
            <a:xfrm>
              <a:off x="4481" y="2470"/>
              <a:ext cx="2393" cy="107"/>
            </a:xfrm>
            <a:prstGeom prst="rect">
              <a:avLst/>
            </a:prstGeom>
            <a:solidFill>
              <a:srgbClr val="6821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0" name="Rectangle 84"/>
            <p:cNvSpPr>
              <a:spLocks noChangeArrowheads="1"/>
            </p:cNvSpPr>
            <p:nvPr/>
          </p:nvSpPr>
          <p:spPr bwMode="auto">
            <a:xfrm>
              <a:off x="4481" y="2470"/>
              <a:ext cx="2393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1" name="Rectangle 85"/>
            <p:cNvSpPr>
              <a:spLocks noChangeArrowheads="1"/>
            </p:cNvSpPr>
            <p:nvPr/>
          </p:nvSpPr>
          <p:spPr bwMode="auto">
            <a:xfrm>
              <a:off x="4527" y="2577"/>
              <a:ext cx="48" cy="1046"/>
            </a:xfrm>
            <a:prstGeom prst="rect">
              <a:avLst/>
            </a:prstGeom>
            <a:solidFill>
              <a:srgbClr val="5D1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2" name="Freeform 86"/>
            <p:cNvSpPr>
              <a:spLocks/>
            </p:cNvSpPr>
            <p:nvPr/>
          </p:nvSpPr>
          <p:spPr bwMode="auto">
            <a:xfrm>
              <a:off x="5002" y="2577"/>
              <a:ext cx="47" cy="1046"/>
            </a:xfrm>
            <a:custGeom>
              <a:avLst/>
              <a:gdLst>
                <a:gd name="T0" fmla="*/ 47 w 47"/>
                <a:gd name="T1" fmla="*/ 0 h 1046"/>
                <a:gd name="T2" fmla="*/ 0 w 47"/>
                <a:gd name="T3" fmla="*/ 0 h 1046"/>
                <a:gd name="T4" fmla="*/ 0 w 47"/>
                <a:gd name="T5" fmla="*/ 1046 h 1046"/>
                <a:gd name="T6" fmla="*/ 47 w 47"/>
                <a:gd name="T7" fmla="*/ 1046 h 1046"/>
                <a:gd name="T8" fmla="*/ 47 w 47"/>
                <a:gd name="T9" fmla="*/ 884 h 1046"/>
                <a:gd name="T10" fmla="*/ 47 w 47"/>
                <a:gd name="T11" fmla="*/ 309 h 1046"/>
                <a:gd name="T12" fmla="*/ 47 w 47"/>
                <a:gd name="T13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1046">
                  <a:moveTo>
                    <a:pt x="47" y="0"/>
                  </a:moveTo>
                  <a:lnTo>
                    <a:pt x="0" y="0"/>
                  </a:lnTo>
                  <a:lnTo>
                    <a:pt x="0" y="1046"/>
                  </a:lnTo>
                  <a:lnTo>
                    <a:pt x="47" y="1046"/>
                  </a:lnTo>
                  <a:lnTo>
                    <a:pt x="47" y="884"/>
                  </a:lnTo>
                  <a:lnTo>
                    <a:pt x="47" y="30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591C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3" name="Freeform 87"/>
            <p:cNvSpPr>
              <a:spLocks/>
            </p:cNvSpPr>
            <p:nvPr/>
          </p:nvSpPr>
          <p:spPr bwMode="auto">
            <a:xfrm>
              <a:off x="5002" y="2577"/>
              <a:ext cx="47" cy="1046"/>
            </a:xfrm>
            <a:custGeom>
              <a:avLst/>
              <a:gdLst>
                <a:gd name="T0" fmla="*/ 47 w 47"/>
                <a:gd name="T1" fmla="*/ 0 h 1046"/>
                <a:gd name="T2" fmla="*/ 0 w 47"/>
                <a:gd name="T3" fmla="*/ 0 h 1046"/>
                <a:gd name="T4" fmla="*/ 0 w 47"/>
                <a:gd name="T5" fmla="*/ 1046 h 1046"/>
                <a:gd name="T6" fmla="*/ 47 w 47"/>
                <a:gd name="T7" fmla="*/ 1046 h 1046"/>
                <a:gd name="T8" fmla="*/ 47 w 47"/>
                <a:gd name="T9" fmla="*/ 884 h 1046"/>
                <a:gd name="T10" fmla="*/ 47 w 47"/>
                <a:gd name="T11" fmla="*/ 309 h 1046"/>
                <a:gd name="T12" fmla="*/ 47 w 47"/>
                <a:gd name="T13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1046">
                  <a:moveTo>
                    <a:pt x="47" y="0"/>
                  </a:moveTo>
                  <a:lnTo>
                    <a:pt x="0" y="0"/>
                  </a:lnTo>
                  <a:lnTo>
                    <a:pt x="0" y="1046"/>
                  </a:lnTo>
                  <a:lnTo>
                    <a:pt x="47" y="1046"/>
                  </a:lnTo>
                  <a:lnTo>
                    <a:pt x="47" y="884"/>
                  </a:lnTo>
                  <a:lnTo>
                    <a:pt x="47" y="309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4" name="Rectangle 88"/>
            <p:cNvSpPr>
              <a:spLocks noChangeArrowheads="1"/>
            </p:cNvSpPr>
            <p:nvPr/>
          </p:nvSpPr>
          <p:spPr bwMode="auto">
            <a:xfrm>
              <a:off x="6826" y="2577"/>
              <a:ext cx="47" cy="1046"/>
            </a:xfrm>
            <a:prstGeom prst="rect">
              <a:avLst/>
            </a:prstGeom>
            <a:solidFill>
              <a:srgbClr val="591C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5" name="Rectangle 89"/>
            <p:cNvSpPr>
              <a:spLocks noChangeArrowheads="1"/>
            </p:cNvSpPr>
            <p:nvPr/>
          </p:nvSpPr>
          <p:spPr bwMode="auto">
            <a:xfrm>
              <a:off x="6826" y="2577"/>
              <a:ext cx="47" cy="1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6" name="Rectangle 90"/>
            <p:cNvSpPr>
              <a:spLocks noChangeArrowheads="1"/>
            </p:cNvSpPr>
            <p:nvPr/>
          </p:nvSpPr>
          <p:spPr bwMode="auto">
            <a:xfrm>
              <a:off x="6354" y="2577"/>
              <a:ext cx="47" cy="1046"/>
            </a:xfrm>
            <a:prstGeom prst="rect">
              <a:avLst/>
            </a:prstGeom>
            <a:solidFill>
              <a:srgbClr val="591C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7" name="Rectangle 91"/>
            <p:cNvSpPr>
              <a:spLocks noChangeArrowheads="1"/>
            </p:cNvSpPr>
            <p:nvPr/>
          </p:nvSpPr>
          <p:spPr bwMode="auto">
            <a:xfrm>
              <a:off x="6354" y="2577"/>
              <a:ext cx="47" cy="1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8" name="Freeform 92"/>
            <p:cNvSpPr>
              <a:spLocks/>
            </p:cNvSpPr>
            <p:nvPr/>
          </p:nvSpPr>
          <p:spPr bwMode="auto">
            <a:xfrm>
              <a:off x="5001" y="2470"/>
              <a:ext cx="1873" cy="107"/>
            </a:xfrm>
            <a:custGeom>
              <a:avLst/>
              <a:gdLst>
                <a:gd name="T0" fmla="*/ 1873 w 1873"/>
                <a:gd name="T1" fmla="*/ 0 h 107"/>
                <a:gd name="T2" fmla="*/ 1229 w 1873"/>
                <a:gd name="T3" fmla="*/ 0 h 107"/>
                <a:gd name="T4" fmla="*/ 1110 w 1873"/>
                <a:gd name="T5" fmla="*/ 0 h 107"/>
                <a:gd name="T6" fmla="*/ 840 w 1873"/>
                <a:gd name="T7" fmla="*/ 0 h 107"/>
                <a:gd name="T8" fmla="*/ 361 w 1873"/>
                <a:gd name="T9" fmla="*/ 0 h 107"/>
                <a:gd name="T10" fmla="*/ 351 w 1873"/>
                <a:gd name="T11" fmla="*/ 0 h 107"/>
                <a:gd name="T12" fmla="*/ 244 w 1873"/>
                <a:gd name="T13" fmla="*/ 0 h 107"/>
                <a:gd name="T14" fmla="*/ 0 w 1873"/>
                <a:gd name="T15" fmla="*/ 0 h 107"/>
                <a:gd name="T16" fmla="*/ 0 w 1873"/>
                <a:gd name="T17" fmla="*/ 107 h 107"/>
                <a:gd name="T18" fmla="*/ 1 w 1873"/>
                <a:gd name="T19" fmla="*/ 107 h 107"/>
                <a:gd name="T20" fmla="*/ 48 w 1873"/>
                <a:gd name="T21" fmla="*/ 107 h 107"/>
                <a:gd name="T22" fmla="*/ 1353 w 1873"/>
                <a:gd name="T23" fmla="*/ 107 h 107"/>
                <a:gd name="T24" fmla="*/ 1400 w 1873"/>
                <a:gd name="T25" fmla="*/ 107 h 107"/>
                <a:gd name="T26" fmla="*/ 1825 w 1873"/>
                <a:gd name="T27" fmla="*/ 107 h 107"/>
                <a:gd name="T28" fmla="*/ 1872 w 1873"/>
                <a:gd name="T29" fmla="*/ 107 h 107"/>
                <a:gd name="T30" fmla="*/ 1873 w 1873"/>
                <a:gd name="T31" fmla="*/ 107 h 107"/>
                <a:gd name="T32" fmla="*/ 1873 w 1873"/>
                <a:gd name="T33" fmla="*/ 64 h 107"/>
                <a:gd name="T34" fmla="*/ 1873 w 1873"/>
                <a:gd name="T35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73" h="107">
                  <a:moveTo>
                    <a:pt x="1873" y="0"/>
                  </a:moveTo>
                  <a:lnTo>
                    <a:pt x="1229" y="0"/>
                  </a:lnTo>
                  <a:lnTo>
                    <a:pt x="1110" y="0"/>
                  </a:lnTo>
                  <a:lnTo>
                    <a:pt x="840" y="0"/>
                  </a:lnTo>
                  <a:lnTo>
                    <a:pt x="361" y="0"/>
                  </a:lnTo>
                  <a:lnTo>
                    <a:pt x="351" y="0"/>
                  </a:lnTo>
                  <a:lnTo>
                    <a:pt x="244" y="0"/>
                  </a:lnTo>
                  <a:lnTo>
                    <a:pt x="0" y="0"/>
                  </a:lnTo>
                  <a:lnTo>
                    <a:pt x="0" y="107"/>
                  </a:lnTo>
                  <a:lnTo>
                    <a:pt x="1" y="107"/>
                  </a:lnTo>
                  <a:lnTo>
                    <a:pt x="48" y="107"/>
                  </a:lnTo>
                  <a:lnTo>
                    <a:pt x="1353" y="107"/>
                  </a:lnTo>
                  <a:lnTo>
                    <a:pt x="1400" y="107"/>
                  </a:lnTo>
                  <a:lnTo>
                    <a:pt x="1825" y="107"/>
                  </a:lnTo>
                  <a:lnTo>
                    <a:pt x="1872" y="107"/>
                  </a:lnTo>
                  <a:lnTo>
                    <a:pt x="1873" y="107"/>
                  </a:lnTo>
                  <a:lnTo>
                    <a:pt x="1873" y="64"/>
                  </a:lnTo>
                  <a:lnTo>
                    <a:pt x="1873" y="0"/>
                  </a:lnTo>
                  <a:close/>
                </a:path>
              </a:pathLst>
            </a:custGeom>
            <a:solidFill>
              <a:srgbClr val="591C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9" name="Freeform 93"/>
            <p:cNvSpPr>
              <a:spLocks/>
            </p:cNvSpPr>
            <p:nvPr/>
          </p:nvSpPr>
          <p:spPr bwMode="auto">
            <a:xfrm>
              <a:off x="5001" y="2470"/>
              <a:ext cx="1873" cy="107"/>
            </a:xfrm>
            <a:custGeom>
              <a:avLst/>
              <a:gdLst>
                <a:gd name="T0" fmla="*/ 1873 w 1873"/>
                <a:gd name="T1" fmla="*/ 0 h 107"/>
                <a:gd name="T2" fmla="*/ 1229 w 1873"/>
                <a:gd name="T3" fmla="*/ 0 h 107"/>
                <a:gd name="T4" fmla="*/ 1110 w 1873"/>
                <a:gd name="T5" fmla="*/ 0 h 107"/>
                <a:gd name="T6" fmla="*/ 840 w 1873"/>
                <a:gd name="T7" fmla="*/ 0 h 107"/>
                <a:gd name="T8" fmla="*/ 361 w 1873"/>
                <a:gd name="T9" fmla="*/ 0 h 107"/>
                <a:gd name="T10" fmla="*/ 351 w 1873"/>
                <a:gd name="T11" fmla="*/ 0 h 107"/>
                <a:gd name="T12" fmla="*/ 244 w 1873"/>
                <a:gd name="T13" fmla="*/ 0 h 107"/>
                <a:gd name="T14" fmla="*/ 0 w 1873"/>
                <a:gd name="T15" fmla="*/ 0 h 107"/>
                <a:gd name="T16" fmla="*/ 0 w 1873"/>
                <a:gd name="T17" fmla="*/ 107 h 107"/>
                <a:gd name="T18" fmla="*/ 1 w 1873"/>
                <a:gd name="T19" fmla="*/ 107 h 107"/>
                <a:gd name="T20" fmla="*/ 48 w 1873"/>
                <a:gd name="T21" fmla="*/ 107 h 107"/>
                <a:gd name="T22" fmla="*/ 1353 w 1873"/>
                <a:gd name="T23" fmla="*/ 107 h 107"/>
                <a:gd name="T24" fmla="*/ 1400 w 1873"/>
                <a:gd name="T25" fmla="*/ 107 h 107"/>
                <a:gd name="T26" fmla="*/ 1825 w 1873"/>
                <a:gd name="T27" fmla="*/ 107 h 107"/>
                <a:gd name="T28" fmla="*/ 1872 w 1873"/>
                <a:gd name="T29" fmla="*/ 107 h 107"/>
                <a:gd name="T30" fmla="*/ 1873 w 1873"/>
                <a:gd name="T31" fmla="*/ 107 h 107"/>
                <a:gd name="T32" fmla="*/ 1873 w 1873"/>
                <a:gd name="T33" fmla="*/ 64 h 107"/>
                <a:gd name="T34" fmla="*/ 1873 w 1873"/>
                <a:gd name="T35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73" h="107">
                  <a:moveTo>
                    <a:pt x="1873" y="0"/>
                  </a:moveTo>
                  <a:lnTo>
                    <a:pt x="1229" y="0"/>
                  </a:lnTo>
                  <a:lnTo>
                    <a:pt x="1110" y="0"/>
                  </a:lnTo>
                  <a:lnTo>
                    <a:pt x="840" y="0"/>
                  </a:lnTo>
                  <a:lnTo>
                    <a:pt x="361" y="0"/>
                  </a:lnTo>
                  <a:lnTo>
                    <a:pt x="351" y="0"/>
                  </a:lnTo>
                  <a:lnTo>
                    <a:pt x="244" y="0"/>
                  </a:lnTo>
                  <a:lnTo>
                    <a:pt x="0" y="0"/>
                  </a:lnTo>
                  <a:lnTo>
                    <a:pt x="0" y="107"/>
                  </a:lnTo>
                  <a:lnTo>
                    <a:pt x="1" y="107"/>
                  </a:lnTo>
                  <a:lnTo>
                    <a:pt x="48" y="107"/>
                  </a:lnTo>
                  <a:lnTo>
                    <a:pt x="1353" y="107"/>
                  </a:lnTo>
                  <a:lnTo>
                    <a:pt x="1400" y="107"/>
                  </a:lnTo>
                  <a:lnTo>
                    <a:pt x="1825" y="107"/>
                  </a:lnTo>
                  <a:lnTo>
                    <a:pt x="1872" y="107"/>
                  </a:lnTo>
                  <a:lnTo>
                    <a:pt x="1873" y="107"/>
                  </a:lnTo>
                  <a:lnTo>
                    <a:pt x="1873" y="64"/>
                  </a:lnTo>
                  <a:lnTo>
                    <a:pt x="187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0" name="Rectangle 94"/>
            <p:cNvSpPr>
              <a:spLocks noChangeArrowheads="1"/>
            </p:cNvSpPr>
            <p:nvPr/>
          </p:nvSpPr>
          <p:spPr bwMode="auto">
            <a:xfrm>
              <a:off x="4809" y="2410"/>
              <a:ext cx="619" cy="60"/>
            </a:xfrm>
            <a:prstGeom prst="rect">
              <a:avLst/>
            </a:prstGeom>
            <a:solidFill>
              <a:srgbClr val="0072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1" name="Rectangle 95"/>
            <p:cNvSpPr>
              <a:spLocks noChangeArrowheads="1"/>
            </p:cNvSpPr>
            <p:nvPr/>
          </p:nvSpPr>
          <p:spPr bwMode="auto">
            <a:xfrm>
              <a:off x="5026" y="2116"/>
              <a:ext cx="402" cy="318"/>
            </a:xfrm>
            <a:prstGeom prst="rect">
              <a:avLst/>
            </a:prstGeom>
            <a:solidFill>
              <a:srgbClr val="0072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2" name="Rectangle 96"/>
            <p:cNvSpPr>
              <a:spLocks noChangeArrowheads="1"/>
            </p:cNvSpPr>
            <p:nvPr/>
          </p:nvSpPr>
          <p:spPr bwMode="auto">
            <a:xfrm>
              <a:off x="4809" y="2410"/>
              <a:ext cx="252" cy="60"/>
            </a:xfrm>
            <a:prstGeom prst="rect">
              <a:avLst/>
            </a:prstGeom>
            <a:solidFill>
              <a:srgbClr val="0018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3" name="Rectangle 97"/>
            <p:cNvSpPr>
              <a:spLocks noChangeArrowheads="1"/>
            </p:cNvSpPr>
            <p:nvPr/>
          </p:nvSpPr>
          <p:spPr bwMode="auto">
            <a:xfrm>
              <a:off x="5026" y="2116"/>
              <a:ext cx="35" cy="294"/>
            </a:xfrm>
            <a:prstGeom prst="rect">
              <a:avLst/>
            </a:prstGeom>
            <a:solidFill>
              <a:srgbClr val="0018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4" name="Freeform 98"/>
            <p:cNvSpPr>
              <a:spLocks/>
            </p:cNvSpPr>
            <p:nvPr/>
          </p:nvSpPr>
          <p:spPr bwMode="auto">
            <a:xfrm>
              <a:off x="5724" y="1873"/>
              <a:ext cx="64" cy="45"/>
            </a:xfrm>
            <a:custGeom>
              <a:avLst/>
              <a:gdLst>
                <a:gd name="T0" fmla="*/ 0 w 64"/>
                <a:gd name="T1" fmla="*/ 45 h 45"/>
                <a:gd name="T2" fmla="*/ 33 w 64"/>
                <a:gd name="T3" fmla="*/ 0 h 45"/>
                <a:gd name="T4" fmla="*/ 64 w 64"/>
                <a:gd name="T5" fmla="*/ 45 h 45"/>
                <a:gd name="T6" fmla="*/ 0 w 64"/>
                <a:gd name="T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45">
                  <a:moveTo>
                    <a:pt x="0" y="45"/>
                  </a:moveTo>
                  <a:lnTo>
                    <a:pt x="33" y="0"/>
                  </a:lnTo>
                  <a:lnTo>
                    <a:pt x="64" y="45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5" name="Freeform 99"/>
            <p:cNvSpPr>
              <a:spLocks/>
            </p:cNvSpPr>
            <p:nvPr/>
          </p:nvSpPr>
          <p:spPr bwMode="auto">
            <a:xfrm>
              <a:off x="5757" y="1873"/>
              <a:ext cx="63" cy="45"/>
            </a:xfrm>
            <a:custGeom>
              <a:avLst/>
              <a:gdLst>
                <a:gd name="T0" fmla="*/ 0 w 63"/>
                <a:gd name="T1" fmla="*/ 45 h 45"/>
                <a:gd name="T2" fmla="*/ 32 w 63"/>
                <a:gd name="T3" fmla="*/ 0 h 45"/>
                <a:gd name="T4" fmla="*/ 63 w 63"/>
                <a:gd name="T5" fmla="*/ 45 h 45"/>
                <a:gd name="T6" fmla="*/ 0 w 63"/>
                <a:gd name="T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45">
                  <a:moveTo>
                    <a:pt x="0" y="45"/>
                  </a:moveTo>
                  <a:lnTo>
                    <a:pt x="32" y="0"/>
                  </a:lnTo>
                  <a:lnTo>
                    <a:pt x="63" y="45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6" name="Freeform 100"/>
            <p:cNvSpPr>
              <a:spLocks/>
            </p:cNvSpPr>
            <p:nvPr/>
          </p:nvSpPr>
          <p:spPr bwMode="auto">
            <a:xfrm>
              <a:off x="5583" y="1694"/>
              <a:ext cx="106" cy="41"/>
            </a:xfrm>
            <a:custGeom>
              <a:avLst/>
              <a:gdLst>
                <a:gd name="T0" fmla="*/ 106 w 106"/>
                <a:gd name="T1" fmla="*/ 0 h 41"/>
                <a:gd name="T2" fmla="*/ 51 w 106"/>
                <a:gd name="T3" fmla="*/ 41 h 41"/>
                <a:gd name="T4" fmla="*/ 0 w 106"/>
                <a:gd name="T5" fmla="*/ 0 h 41"/>
                <a:gd name="T6" fmla="*/ 106 w 106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" h="41">
                  <a:moveTo>
                    <a:pt x="106" y="0"/>
                  </a:moveTo>
                  <a:lnTo>
                    <a:pt x="51" y="41"/>
                  </a:lnTo>
                  <a:lnTo>
                    <a:pt x="0" y="0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FF8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7" name="Freeform 101"/>
            <p:cNvSpPr>
              <a:spLocks/>
            </p:cNvSpPr>
            <p:nvPr/>
          </p:nvSpPr>
          <p:spPr bwMode="auto">
            <a:xfrm>
              <a:off x="5583" y="1694"/>
              <a:ext cx="106" cy="41"/>
            </a:xfrm>
            <a:custGeom>
              <a:avLst/>
              <a:gdLst>
                <a:gd name="T0" fmla="*/ 106 w 106"/>
                <a:gd name="T1" fmla="*/ 0 h 41"/>
                <a:gd name="T2" fmla="*/ 51 w 106"/>
                <a:gd name="T3" fmla="*/ 41 h 41"/>
                <a:gd name="T4" fmla="*/ 0 w 106"/>
                <a:gd name="T5" fmla="*/ 0 h 41"/>
                <a:gd name="T6" fmla="*/ 106 w 106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" h="41">
                  <a:moveTo>
                    <a:pt x="106" y="0"/>
                  </a:moveTo>
                  <a:lnTo>
                    <a:pt x="51" y="41"/>
                  </a:lnTo>
                  <a:lnTo>
                    <a:pt x="0" y="0"/>
                  </a:lnTo>
                  <a:lnTo>
                    <a:pt x="10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8" name="Freeform 102"/>
            <p:cNvSpPr>
              <a:spLocks/>
            </p:cNvSpPr>
            <p:nvPr/>
          </p:nvSpPr>
          <p:spPr bwMode="auto">
            <a:xfrm>
              <a:off x="5583" y="1735"/>
              <a:ext cx="106" cy="389"/>
            </a:xfrm>
            <a:custGeom>
              <a:avLst/>
              <a:gdLst>
                <a:gd name="T0" fmla="*/ 106 w 106"/>
                <a:gd name="T1" fmla="*/ 0 h 389"/>
                <a:gd name="T2" fmla="*/ 51 w 106"/>
                <a:gd name="T3" fmla="*/ 0 h 389"/>
                <a:gd name="T4" fmla="*/ 0 w 106"/>
                <a:gd name="T5" fmla="*/ 0 h 389"/>
                <a:gd name="T6" fmla="*/ 55 w 106"/>
                <a:gd name="T7" fmla="*/ 389 h 389"/>
                <a:gd name="T8" fmla="*/ 106 w 106"/>
                <a:gd name="T9" fmla="*/ 0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389">
                  <a:moveTo>
                    <a:pt x="106" y="0"/>
                  </a:moveTo>
                  <a:lnTo>
                    <a:pt x="51" y="0"/>
                  </a:lnTo>
                  <a:lnTo>
                    <a:pt x="0" y="0"/>
                  </a:lnTo>
                  <a:lnTo>
                    <a:pt x="55" y="389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E5D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9" name="Freeform 103"/>
            <p:cNvSpPr>
              <a:spLocks/>
            </p:cNvSpPr>
            <p:nvPr/>
          </p:nvSpPr>
          <p:spPr bwMode="auto">
            <a:xfrm>
              <a:off x="5583" y="1735"/>
              <a:ext cx="106" cy="389"/>
            </a:xfrm>
            <a:custGeom>
              <a:avLst/>
              <a:gdLst>
                <a:gd name="T0" fmla="*/ 106 w 106"/>
                <a:gd name="T1" fmla="*/ 0 h 389"/>
                <a:gd name="T2" fmla="*/ 51 w 106"/>
                <a:gd name="T3" fmla="*/ 0 h 389"/>
                <a:gd name="T4" fmla="*/ 0 w 106"/>
                <a:gd name="T5" fmla="*/ 0 h 389"/>
                <a:gd name="T6" fmla="*/ 55 w 106"/>
                <a:gd name="T7" fmla="*/ 389 h 389"/>
                <a:gd name="T8" fmla="*/ 106 w 106"/>
                <a:gd name="T9" fmla="*/ 0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389">
                  <a:moveTo>
                    <a:pt x="106" y="0"/>
                  </a:moveTo>
                  <a:lnTo>
                    <a:pt x="51" y="0"/>
                  </a:lnTo>
                  <a:lnTo>
                    <a:pt x="0" y="0"/>
                  </a:lnTo>
                  <a:lnTo>
                    <a:pt x="55" y="389"/>
                  </a:lnTo>
                  <a:lnTo>
                    <a:pt x="10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0" name="Freeform 104"/>
            <p:cNvSpPr>
              <a:spLocks/>
            </p:cNvSpPr>
            <p:nvPr/>
          </p:nvSpPr>
          <p:spPr bwMode="auto">
            <a:xfrm>
              <a:off x="5610" y="1735"/>
              <a:ext cx="52" cy="74"/>
            </a:xfrm>
            <a:custGeom>
              <a:avLst/>
              <a:gdLst>
                <a:gd name="T0" fmla="*/ 0 w 52"/>
                <a:gd name="T1" fmla="*/ 47 h 74"/>
                <a:gd name="T2" fmla="*/ 7 w 52"/>
                <a:gd name="T3" fmla="*/ 74 h 74"/>
                <a:gd name="T4" fmla="*/ 42 w 52"/>
                <a:gd name="T5" fmla="*/ 74 h 74"/>
                <a:gd name="T6" fmla="*/ 52 w 52"/>
                <a:gd name="T7" fmla="*/ 35 h 74"/>
                <a:gd name="T8" fmla="*/ 24 w 52"/>
                <a:gd name="T9" fmla="*/ 0 h 74"/>
                <a:gd name="T10" fmla="*/ 0 w 52"/>
                <a:gd name="T11" fmla="*/ 47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74">
                  <a:moveTo>
                    <a:pt x="0" y="47"/>
                  </a:moveTo>
                  <a:lnTo>
                    <a:pt x="7" y="74"/>
                  </a:lnTo>
                  <a:lnTo>
                    <a:pt x="42" y="74"/>
                  </a:lnTo>
                  <a:lnTo>
                    <a:pt x="52" y="35"/>
                  </a:lnTo>
                  <a:lnTo>
                    <a:pt x="24" y="0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EC00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1" name="Freeform 105"/>
            <p:cNvSpPr>
              <a:spLocks/>
            </p:cNvSpPr>
            <p:nvPr/>
          </p:nvSpPr>
          <p:spPr bwMode="auto">
            <a:xfrm>
              <a:off x="5603" y="1809"/>
              <a:ext cx="64" cy="315"/>
            </a:xfrm>
            <a:custGeom>
              <a:avLst/>
              <a:gdLst>
                <a:gd name="T0" fmla="*/ 49 w 64"/>
                <a:gd name="T1" fmla="*/ 0 h 315"/>
                <a:gd name="T2" fmla="*/ 14 w 64"/>
                <a:gd name="T3" fmla="*/ 0 h 315"/>
                <a:gd name="T4" fmla="*/ 0 w 64"/>
                <a:gd name="T5" fmla="*/ 78 h 315"/>
                <a:gd name="T6" fmla="*/ 35 w 64"/>
                <a:gd name="T7" fmla="*/ 315 h 315"/>
                <a:gd name="T8" fmla="*/ 64 w 64"/>
                <a:gd name="T9" fmla="*/ 91 h 315"/>
                <a:gd name="T10" fmla="*/ 49 w 64"/>
                <a:gd name="T11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315">
                  <a:moveTo>
                    <a:pt x="49" y="0"/>
                  </a:moveTo>
                  <a:lnTo>
                    <a:pt x="14" y="0"/>
                  </a:lnTo>
                  <a:lnTo>
                    <a:pt x="0" y="78"/>
                  </a:lnTo>
                  <a:lnTo>
                    <a:pt x="35" y="315"/>
                  </a:lnTo>
                  <a:lnTo>
                    <a:pt x="64" y="91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EC00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2" name="Freeform 106"/>
            <p:cNvSpPr>
              <a:spLocks/>
            </p:cNvSpPr>
            <p:nvPr/>
          </p:nvSpPr>
          <p:spPr bwMode="auto">
            <a:xfrm>
              <a:off x="5583" y="1694"/>
              <a:ext cx="53" cy="101"/>
            </a:xfrm>
            <a:custGeom>
              <a:avLst/>
              <a:gdLst>
                <a:gd name="T0" fmla="*/ 53 w 53"/>
                <a:gd name="T1" fmla="*/ 41 h 101"/>
                <a:gd name="T2" fmla="*/ 19 w 53"/>
                <a:gd name="T3" fmla="*/ 101 h 101"/>
                <a:gd name="T4" fmla="*/ 0 w 53"/>
                <a:gd name="T5" fmla="*/ 41 h 101"/>
                <a:gd name="T6" fmla="*/ 0 w 53"/>
                <a:gd name="T7" fmla="*/ 0 h 101"/>
                <a:gd name="T8" fmla="*/ 53 w 53"/>
                <a:gd name="T9" fmla="*/ 4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01">
                  <a:moveTo>
                    <a:pt x="53" y="41"/>
                  </a:moveTo>
                  <a:lnTo>
                    <a:pt x="19" y="101"/>
                  </a:lnTo>
                  <a:lnTo>
                    <a:pt x="0" y="41"/>
                  </a:lnTo>
                  <a:lnTo>
                    <a:pt x="0" y="0"/>
                  </a:lnTo>
                  <a:lnTo>
                    <a:pt x="53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3" name="Freeform 107"/>
            <p:cNvSpPr>
              <a:spLocks/>
            </p:cNvSpPr>
            <p:nvPr/>
          </p:nvSpPr>
          <p:spPr bwMode="auto">
            <a:xfrm>
              <a:off x="5634" y="1694"/>
              <a:ext cx="55" cy="101"/>
            </a:xfrm>
            <a:custGeom>
              <a:avLst/>
              <a:gdLst>
                <a:gd name="T0" fmla="*/ 0 w 55"/>
                <a:gd name="T1" fmla="*/ 41 h 101"/>
                <a:gd name="T2" fmla="*/ 38 w 55"/>
                <a:gd name="T3" fmla="*/ 101 h 101"/>
                <a:gd name="T4" fmla="*/ 55 w 55"/>
                <a:gd name="T5" fmla="*/ 41 h 101"/>
                <a:gd name="T6" fmla="*/ 55 w 55"/>
                <a:gd name="T7" fmla="*/ 0 h 101"/>
                <a:gd name="T8" fmla="*/ 0 w 55"/>
                <a:gd name="T9" fmla="*/ 4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101">
                  <a:moveTo>
                    <a:pt x="0" y="41"/>
                  </a:moveTo>
                  <a:lnTo>
                    <a:pt x="38" y="101"/>
                  </a:lnTo>
                  <a:lnTo>
                    <a:pt x="55" y="41"/>
                  </a:lnTo>
                  <a:lnTo>
                    <a:pt x="55" y="0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4" name="Freeform 108"/>
            <p:cNvSpPr>
              <a:spLocks/>
            </p:cNvSpPr>
            <p:nvPr/>
          </p:nvSpPr>
          <p:spPr bwMode="auto">
            <a:xfrm>
              <a:off x="6805" y="1959"/>
              <a:ext cx="297" cy="269"/>
            </a:xfrm>
            <a:custGeom>
              <a:avLst/>
              <a:gdLst>
                <a:gd name="T0" fmla="*/ 0 w 172"/>
                <a:gd name="T1" fmla="*/ 48 h 156"/>
                <a:gd name="T2" fmla="*/ 113 w 172"/>
                <a:gd name="T3" fmla="*/ 156 h 156"/>
                <a:gd name="T4" fmla="*/ 172 w 172"/>
                <a:gd name="T5" fmla="*/ 0 h 156"/>
                <a:gd name="T6" fmla="*/ 6 w 172"/>
                <a:gd name="T7" fmla="*/ 26 h 156"/>
                <a:gd name="T8" fmla="*/ 0 w 172"/>
                <a:gd name="T9" fmla="*/ 4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" h="156">
                  <a:moveTo>
                    <a:pt x="0" y="48"/>
                  </a:moveTo>
                  <a:cubicBezTo>
                    <a:pt x="0" y="48"/>
                    <a:pt x="113" y="37"/>
                    <a:pt x="113" y="156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6" y="26"/>
                    <a:pt x="6" y="26"/>
                    <a:pt x="6" y="26"/>
                  </a:cubicBezTo>
                  <a:lnTo>
                    <a:pt x="0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5" name="Freeform 109"/>
            <p:cNvSpPr>
              <a:spLocks/>
            </p:cNvSpPr>
            <p:nvPr/>
          </p:nvSpPr>
          <p:spPr bwMode="auto">
            <a:xfrm>
              <a:off x="6179" y="1024"/>
              <a:ext cx="111" cy="217"/>
            </a:xfrm>
            <a:custGeom>
              <a:avLst/>
              <a:gdLst>
                <a:gd name="T0" fmla="*/ 65 w 65"/>
                <a:gd name="T1" fmla="*/ 91 h 126"/>
                <a:gd name="T2" fmla="*/ 33 w 65"/>
                <a:gd name="T3" fmla="*/ 59 h 126"/>
                <a:gd name="T4" fmla="*/ 21 w 65"/>
                <a:gd name="T5" fmla="*/ 61 h 126"/>
                <a:gd name="T6" fmla="*/ 21 w 65"/>
                <a:gd name="T7" fmla="*/ 11 h 126"/>
                <a:gd name="T8" fmla="*/ 21 w 65"/>
                <a:gd name="T9" fmla="*/ 11 h 126"/>
                <a:gd name="T10" fmla="*/ 21 w 65"/>
                <a:gd name="T11" fmla="*/ 11 h 126"/>
                <a:gd name="T12" fmla="*/ 11 w 65"/>
                <a:gd name="T13" fmla="*/ 0 h 126"/>
                <a:gd name="T14" fmla="*/ 0 w 65"/>
                <a:gd name="T15" fmla="*/ 11 h 126"/>
                <a:gd name="T16" fmla="*/ 0 w 65"/>
                <a:gd name="T17" fmla="*/ 11 h 126"/>
                <a:gd name="T18" fmla="*/ 0 w 65"/>
                <a:gd name="T19" fmla="*/ 11 h 126"/>
                <a:gd name="T20" fmla="*/ 0 w 65"/>
                <a:gd name="T21" fmla="*/ 126 h 126"/>
                <a:gd name="T22" fmla="*/ 65 w 65"/>
                <a:gd name="T23" fmla="*/ 126 h 126"/>
                <a:gd name="T24" fmla="*/ 65 w 65"/>
                <a:gd name="T25" fmla="*/ 92 h 126"/>
                <a:gd name="T26" fmla="*/ 65 w 65"/>
                <a:gd name="T27" fmla="*/ 92 h 126"/>
                <a:gd name="T28" fmla="*/ 65 w 65"/>
                <a:gd name="T29" fmla="*/ 91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5" h="126">
                  <a:moveTo>
                    <a:pt x="65" y="91"/>
                  </a:moveTo>
                  <a:cubicBezTo>
                    <a:pt x="65" y="73"/>
                    <a:pt x="51" y="59"/>
                    <a:pt x="33" y="59"/>
                  </a:cubicBezTo>
                  <a:cubicBezTo>
                    <a:pt x="29" y="59"/>
                    <a:pt x="25" y="59"/>
                    <a:pt x="21" y="6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5"/>
                    <a:pt x="17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65" y="126"/>
                    <a:pt x="65" y="126"/>
                    <a:pt x="65" y="126"/>
                  </a:cubicBezTo>
                  <a:cubicBezTo>
                    <a:pt x="65" y="92"/>
                    <a:pt x="65" y="92"/>
                    <a:pt x="65" y="92"/>
                  </a:cubicBezTo>
                  <a:cubicBezTo>
                    <a:pt x="65" y="92"/>
                    <a:pt x="65" y="92"/>
                    <a:pt x="65" y="92"/>
                  </a:cubicBezTo>
                  <a:cubicBezTo>
                    <a:pt x="65" y="92"/>
                    <a:pt x="65" y="91"/>
                    <a:pt x="65" y="91"/>
                  </a:cubicBezTo>
                  <a:close/>
                </a:path>
              </a:pathLst>
            </a:custGeom>
            <a:solidFill>
              <a:srgbClr val="DD5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6" name="Rectangle 110"/>
            <p:cNvSpPr>
              <a:spLocks noChangeArrowheads="1"/>
            </p:cNvSpPr>
            <p:nvPr/>
          </p:nvSpPr>
          <p:spPr bwMode="auto">
            <a:xfrm>
              <a:off x="5226" y="2290"/>
              <a:ext cx="52" cy="51"/>
            </a:xfrm>
            <a:prstGeom prst="rect">
              <a:avLst/>
            </a:prstGeom>
            <a:solidFill>
              <a:srgbClr val="263C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7" name="Freeform 111"/>
            <p:cNvSpPr>
              <a:spLocks/>
            </p:cNvSpPr>
            <p:nvPr/>
          </p:nvSpPr>
          <p:spPr bwMode="auto">
            <a:xfrm>
              <a:off x="6662" y="1894"/>
              <a:ext cx="123" cy="194"/>
            </a:xfrm>
            <a:custGeom>
              <a:avLst/>
              <a:gdLst>
                <a:gd name="T0" fmla="*/ 29 w 71"/>
                <a:gd name="T1" fmla="*/ 21 h 113"/>
                <a:gd name="T2" fmla="*/ 25 w 71"/>
                <a:gd name="T3" fmla="*/ 0 h 113"/>
                <a:gd name="T4" fmla="*/ 0 w 71"/>
                <a:gd name="T5" fmla="*/ 3 h 113"/>
                <a:gd name="T6" fmla="*/ 15 w 71"/>
                <a:gd name="T7" fmla="*/ 48 h 113"/>
                <a:gd name="T8" fmla="*/ 7 w 71"/>
                <a:gd name="T9" fmla="*/ 86 h 113"/>
                <a:gd name="T10" fmla="*/ 29 w 71"/>
                <a:gd name="T11" fmla="*/ 113 h 113"/>
                <a:gd name="T12" fmla="*/ 59 w 71"/>
                <a:gd name="T13" fmla="*/ 86 h 113"/>
                <a:gd name="T14" fmla="*/ 71 w 71"/>
                <a:gd name="T15" fmla="*/ 29 h 113"/>
                <a:gd name="T16" fmla="*/ 29 w 71"/>
                <a:gd name="T17" fmla="*/ 2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113">
                  <a:moveTo>
                    <a:pt x="29" y="2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8" y="13"/>
                    <a:pt x="17" y="35"/>
                    <a:pt x="15" y="48"/>
                  </a:cubicBezTo>
                  <a:cubicBezTo>
                    <a:pt x="7" y="86"/>
                    <a:pt x="7" y="86"/>
                    <a:pt x="7" y="86"/>
                  </a:cubicBezTo>
                  <a:cubicBezTo>
                    <a:pt x="29" y="113"/>
                    <a:pt x="29" y="113"/>
                    <a:pt x="29" y="113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71" y="29"/>
                    <a:pt x="71" y="29"/>
                    <a:pt x="71" y="29"/>
                  </a:cubicBezTo>
                  <a:lnTo>
                    <a:pt x="29" y="21"/>
                  </a:lnTo>
                  <a:close/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8" name="Freeform 112"/>
            <p:cNvSpPr>
              <a:spLocks/>
            </p:cNvSpPr>
            <p:nvPr/>
          </p:nvSpPr>
          <p:spPr bwMode="auto">
            <a:xfrm>
              <a:off x="4589" y="1868"/>
              <a:ext cx="136" cy="215"/>
            </a:xfrm>
            <a:custGeom>
              <a:avLst/>
              <a:gdLst>
                <a:gd name="T0" fmla="*/ 54 w 79"/>
                <a:gd name="T1" fmla="*/ 0 h 125"/>
                <a:gd name="T2" fmla="*/ 45 w 79"/>
                <a:gd name="T3" fmla="*/ 21 h 125"/>
                <a:gd name="T4" fmla="*/ 0 w 79"/>
                <a:gd name="T5" fmla="*/ 21 h 125"/>
                <a:gd name="T6" fmla="*/ 0 w 79"/>
                <a:gd name="T7" fmla="*/ 94 h 125"/>
                <a:gd name="T8" fmla="*/ 29 w 79"/>
                <a:gd name="T9" fmla="*/ 125 h 125"/>
                <a:gd name="T10" fmla="*/ 54 w 79"/>
                <a:gd name="T11" fmla="*/ 94 h 125"/>
                <a:gd name="T12" fmla="*/ 54 w 79"/>
                <a:gd name="T13" fmla="*/ 52 h 125"/>
                <a:gd name="T14" fmla="*/ 79 w 79"/>
                <a:gd name="T15" fmla="*/ 9 h 125"/>
                <a:gd name="T16" fmla="*/ 54 w 79"/>
                <a:gd name="T17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" h="125">
                  <a:moveTo>
                    <a:pt x="54" y="0"/>
                  </a:moveTo>
                  <a:cubicBezTo>
                    <a:pt x="45" y="21"/>
                    <a:pt x="45" y="21"/>
                    <a:pt x="45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29" y="125"/>
                    <a:pt x="29" y="125"/>
                    <a:pt x="29" y="125"/>
                  </a:cubicBezTo>
                  <a:cubicBezTo>
                    <a:pt x="54" y="94"/>
                    <a:pt x="54" y="94"/>
                    <a:pt x="54" y="94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55" y="38"/>
                    <a:pt x="59" y="15"/>
                    <a:pt x="79" y="9"/>
                  </a:cubicBezTo>
                  <a:lnTo>
                    <a:pt x="54" y="0"/>
                  </a:lnTo>
                  <a:close/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9" name="Freeform 113"/>
            <p:cNvSpPr>
              <a:spLocks/>
            </p:cNvSpPr>
            <p:nvPr/>
          </p:nvSpPr>
          <p:spPr bwMode="auto">
            <a:xfrm>
              <a:off x="6575" y="1726"/>
              <a:ext cx="58" cy="114"/>
            </a:xfrm>
            <a:custGeom>
              <a:avLst/>
              <a:gdLst>
                <a:gd name="T0" fmla="*/ 34 w 34"/>
                <a:gd name="T1" fmla="*/ 0 h 66"/>
                <a:gd name="T2" fmla="*/ 0 w 34"/>
                <a:gd name="T3" fmla="*/ 60 h 66"/>
                <a:gd name="T4" fmla="*/ 29 w 34"/>
                <a:gd name="T5" fmla="*/ 66 h 66"/>
                <a:gd name="T6" fmla="*/ 34 w 34"/>
                <a:gd name="T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66">
                  <a:moveTo>
                    <a:pt x="34" y="0"/>
                  </a:moveTo>
                  <a:cubicBezTo>
                    <a:pt x="34" y="0"/>
                    <a:pt x="11" y="25"/>
                    <a:pt x="0" y="60"/>
                  </a:cubicBezTo>
                  <a:cubicBezTo>
                    <a:pt x="29" y="66"/>
                    <a:pt x="29" y="66"/>
                    <a:pt x="29" y="66"/>
                  </a:cubicBezTo>
                  <a:lnTo>
                    <a:pt x="34" y="0"/>
                  </a:lnTo>
                  <a:close/>
                </a:path>
              </a:pathLst>
            </a:custGeom>
            <a:solidFill>
              <a:srgbClr val="FF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0" name="Freeform 114"/>
            <p:cNvSpPr>
              <a:spLocks/>
            </p:cNvSpPr>
            <p:nvPr/>
          </p:nvSpPr>
          <p:spPr bwMode="auto">
            <a:xfrm>
              <a:off x="6583" y="1656"/>
              <a:ext cx="291" cy="339"/>
            </a:xfrm>
            <a:custGeom>
              <a:avLst/>
              <a:gdLst>
                <a:gd name="T0" fmla="*/ 169 w 169"/>
                <a:gd name="T1" fmla="*/ 27 h 197"/>
                <a:gd name="T2" fmla="*/ 150 w 169"/>
                <a:gd name="T3" fmla="*/ 120 h 197"/>
                <a:gd name="T4" fmla="*/ 149 w 169"/>
                <a:gd name="T5" fmla="*/ 120 h 197"/>
                <a:gd name="T6" fmla="*/ 0 w 169"/>
                <a:gd name="T7" fmla="*/ 183 h 197"/>
                <a:gd name="T8" fmla="*/ 1 w 169"/>
                <a:gd name="T9" fmla="*/ 177 h 197"/>
                <a:gd name="T10" fmla="*/ 12 w 169"/>
                <a:gd name="T11" fmla="*/ 124 h 197"/>
                <a:gd name="T12" fmla="*/ 25 w 169"/>
                <a:gd name="T13" fmla="*/ 58 h 197"/>
                <a:gd name="T14" fmla="*/ 37 w 169"/>
                <a:gd name="T15" fmla="*/ 0 h 197"/>
                <a:gd name="T16" fmla="*/ 169 w 169"/>
                <a:gd name="T17" fmla="*/ 2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197">
                  <a:moveTo>
                    <a:pt x="169" y="27"/>
                  </a:moveTo>
                  <a:cubicBezTo>
                    <a:pt x="150" y="120"/>
                    <a:pt x="150" y="120"/>
                    <a:pt x="150" y="120"/>
                  </a:cubicBezTo>
                  <a:cubicBezTo>
                    <a:pt x="149" y="120"/>
                    <a:pt x="149" y="120"/>
                    <a:pt x="149" y="120"/>
                  </a:cubicBezTo>
                  <a:cubicBezTo>
                    <a:pt x="131" y="188"/>
                    <a:pt x="70" y="197"/>
                    <a:pt x="0" y="183"/>
                  </a:cubicBezTo>
                  <a:cubicBezTo>
                    <a:pt x="1" y="177"/>
                    <a:pt x="1" y="177"/>
                    <a:pt x="1" y="177"/>
                  </a:cubicBezTo>
                  <a:cubicBezTo>
                    <a:pt x="12" y="124"/>
                    <a:pt x="12" y="124"/>
                    <a:pt x="12" y="124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69" y="27"/>
                    <a:pt x="169" y="27"/>
                    <a:pt x="169" y="27"/>
                  </a:cubicBezTo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1" name="Freeform 115"/>
            <p:cNvSpPr>
              <a:spLocks/>
            </p:cNvSpPr>
            <p:nvPr/>
          </p:nvSpPr>
          <p:spPr bwMode="auto">
            <a:xfrm>
              <a:off x="6673" y="1778"/>
              <a:ext cx="20" cy="21"/>
            </a:xfrm>
            <a:custGeom>
              <a:avLst/>
              <a:gdLst>
                <a:gd name="T0" fmla="*/ 1 w 12"/>
                <a:gd name="T1" fmla="*/ 5 h 12"/>
                <a:gd name="T2" fmla="*/ 5 w 12"/>
                <a:gd name="T3" fmla="*/ 11 h 12"/>
                <a:gd name="T4" fmla="*/ 12 w 12"/>
                <a:gd name="T5" fmla="*/ 7 h 12"/>
                <a:gd name="T6" fmla="*/ 7 w 12"/>
                <a:gd name="T7" fmla="*/ 1 h 12"/>
                <a:gd name="T8" fmla="*/ 1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" y="5"/>
                  </a:moveTo>
                  <a:cubicBezTo>
                    <a:pt x="0" y="8"/>
                    <a:pt x="2" y="11"/>
                    <a:pt x="5" y="11"/>
                  </a:cubicBezTo>
                  <a:cubicBezTo>
                    <a:pt x="8" y="12"/>
                    <a:pt x="11" y="10"/>
                    <a:pt x="12" y="7"/>
                  </a:cubicBezTo>
                  <a:cubicBezTo>
                    <a:pt x="12" y="4"/>
                    <a:pt x="10" y="1"/>
                    <a:pt x="7" y="1"/>
                  </a:cubicBezTo>
                  <a:cubicBezTo>
                    <a:pt x="5" y="0"/>
                    <a:pt x="2" y="2"/>
                    <a:pt x="1" y="5"/>
                  </a:cubicBezTo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2" name="Freeform 116"/>
            <p:cNvSpPr>
              <a:spLocks/>
            </p:cNvSpPr>
            <p:nvPr/>
          </p:nvSpPr>
          <p:spPr bwMode="auto">
            <a:xfrm>
              <a:off x="6583" y="1566"/>
              <a:ext cx="367" cy="479"/>
            </a:xfrm>
            <a:custGeom>
              <a:avLst/>
              <a:gdLst>
                <a:gd name="T0" fmla="*/ 201 w 213"/>
                <a:gd name="T1" fmla="*/ 72 h 278"/>
                <a:gd name="T2" fmla="*/ 170 w 213"/>
                <a:gd name="T3" fmla="*/ 59 h 278"/>
                <a:gd name="T4" fmla="*/ 164 w 213"/>
                <a:gd name="T5" fmla="*/ 44 h 278"/>
                <a:gd name="T6" fmla="*/ 143 w 213"/>
                <a:gd name="T7" fmla="*/ 34 h 278"/>
                <a:gd name="T8" fmla="*/ 119 w 213"/>
                <a:gd name="T9" fmla="*/ 22 h 278"/>
                <a:gd name="T10" fmla="*/ 38 w 213"/>
                <a:gd name="T11" fmla="*/ 52 h 278"/>
                <a:gd name="T12" fmla="*/ 39 w 213"/>
                <a:gd name="T13" fmla="*/ 52 h 278"/>
                <a:gd name="T14" fmla="*/ 38 w 213"/>
                <a:gd name="T15" fmla="*/ 52 h 278"/>
                <a:gd name="T16" fmla="*/ 85 w 213"/>
                <a:gd name="T17" fmla="*/ 96 h 278"/>
                <a:gd name="T18" fmla="*/ 110 w 213"/>
                <a:gd name="T19" fmla="*/ 104 h 278"/>
                <a:gd name="T20" fmla="*/ 110 w 213"/>
                <a:gd name="T21" fmla="*/ 104 h 278"/>
                <a:gd name="T22" fmla="*/ 36 w 213"/>
                <a:gd name="T23" fmla="*/ 187 h 278"/>
                <a:gd name="T24" fmla="*/ 16 w 213"/>
                <a:gd name="T25" fmla="*/ 157 h 278"/>
                <a:gd name="T26" fmla="*/ 0 w 213"/>
                <a:gd name="T27" fmla="*/ 235 h 278"/>
                <a:gd name="T28" fmla="*/ 108 w 213"/>
                <a:gd name="T29" fmla="*/ 174 h 278"/>
                <a:gd name="T30" fmla="*/ 119 w 213"/>
                <a:gd name="T31" fmla="*/ 135 h 278"/>
                <a:gd name="T32" fmla="*/ 139 w 213"/>
                <a:gd name="T33" fmla="*/ 199 h 278"/>
                <a:gd name="T34" fmla="*/ 139 w 213"/>
                <a:gd name="T35" fmla="*/ 199 h 278"/>
                <a:gd name="T36" fmla="*/ 139 w 213"/>
                <a:gd name="T37" fmla="*/ 199 h 278"/>
                <a:gd name="T38" fmla="*/ 163 w 213"/>
                <a:gd name="T39" fmla="*/ 160 h 278"/>
                <a:gd name="T40" fmla="*/ 194 w 213"/>
                <a:gd name="T41" fmla="*/ 125 h 278"/>
                <a:gd name="T42" fmla="*/ 201 w 213"/>
                <a:gd name="T43" fmla="*/ 72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3" h="278">
                  <a:moveTo>
                    <a:pt x="201" y="72"/>
                  </a:moveTo>
                  <a:cubicBezTo>
                    <a:pt x="194" y="63"/>
                    <a:pt x="182" y="59"/>
                    <a:pt x="170" y="59"/>
                  </a:cubicBezTo>
                  <a:cubicBezTo>
                    <a:pt x="169" y="53"/>
                    <a:pt x="167" y="47"/>
                    <a:pt x="164" y="44"/>
                  </a:cubicBezTo>
                  <a:cubicBezTo>
                    <a:pt x="157" y="38"/>
                    <a:pt x="151" y="36"/>
                    <a:pt x="143" y="34"/>
                  </a:cubicBezTo>
                  <a:cubicBezTo>
                    <a:pt x="133" y="32"/>
                    <a:pt x="127" y="29"/>
                    <a:pt x="119" y="22"/>
                  </a:cubicBezTo>
                  <a:cubicBezTo>
                    <a:pt x="95" y="0"/>
                    <a:pt x="44" y="17"/>
                    <a:pt x="38" y="52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8" y="52"/>
                    <a:pt x="38" y="52"/>
                    <a:pt x="38" y="52"/>
                  </a:cubicBezTo>
                  <a:cubicBezTo>
                    <a:pt x="39" y="73"/>
                    <a:pt x="67" y="91"/>
                    <a:pt x="85" y="96"/>
                  </a:cubicBezTo>
                  <a:cubicBezTo>
                    <a:pt x="96" y="99"/>
                    <a:pt x="103" y="99"/>
                    <a:pt x="110" y="104"/>
                  </a:cubicBezTo>
                  <a:cubicBezTo>
                    <a:pt x="110" y="104"/>
                    <a:pt x="110" y="104"/>
                    <a:pt x="110" y="104"/>
                  </a:cubicBezTo>
                  <a:cubicBezTo>
                    <a:pt x="110" y="104"/>
                    <a:pt x="88" y="197"/>
                    <a:pt x="36" y="187"/>
                  </a:cubicBezTo>
                  <a:cubicBezTo>
                    <a:pt x="36" y="187"/>
                    <a:pt x="37" y="162"/>
                    <a:pt x="16" y="15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235"/>
                    <a:pt x="87" y="278"/>
                    <a:pt x="108" y="174"/>
                  </a:cubicBezTo>
                  <a:cubicBezTo>
                    <a:pt x="119" y="135"/>
                    <a:pt x="119" y="135"/>
                    <a:pt x="119" y="135"/>
                  </a:cubicBezTo>
                  <a:cubicBezTo>
                    <a:pt x="118" y="153"/>
                    <a:pt x="120" y="181"/>
                    <a:pt x="139" y="199"/>
                  </a:cubicBezTo>
                  <a:cubicBezTo>
                    <a:pt x="139" y="199"/>
                    <a:pt x="139" y="199"/>
                    <a:pt x="139" y="199"/>
                  </a:cubicBezTo>
                  <a:cubicBezTo>
                    <a:pt x="139" y="199"/>
                    <a:pt x="139" y="199"/>
                    <a:pt x="139" y="199"/>
                  </a:cubicBezTo>
                  <a:cubicBezTo>
                    <a:pt x="159" y="193"/>
                    <a:pt x="157" y="176"/>
                    <a:pt x="163" y="160"/>
                  </a:cubicBezTo>
                  <a:cubicBezTo>
                    <a:pt x="168" y="148"/>
                    <a:pt x="185" y="135"/>
                    <a:pt x="194" y="125"/>
                  </a:cubicBezTo>
                  <a:cubicBezTo>
                    <a:pt x="204" y="113"/>
                    <a:pt x="213" y="86"/>
                    <a:pt x="201" y="72"/>
                  </a:cubicBezTo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3" name="Freeform 117"/>
            <p:cNvSpPr>
              <a:spLocks/>
            </p:cNvSpPr>
            <p:nvPr/>
          </p:nvSpPr>
          <p:spPr bwMode="auto">
            <a:xfrm>
              <a:off x="5734" y="1367"/>
              <a:ext cx="90" cy="130"/>
            </a:xfrm>
            <a:custGeom>
              <a:avLst/>
              <a:gdLst>
                <a:gd name="T0" fmla="*/ 0 w 90"/>
                <a:gd name="T1" fmla="*/ 0 h 130"/>
                <a:gd name="T2" fmla="*/ 90 w 90"/>
                <a:gd name="T3" fmla="*/ 99 h 130"/>
                <a:gd name="T4" fmla="*/ 24 w 90"/>
                <a:gd name="T5" fmla="*/ 130 h 130"/>
                <a:gd name="T6" fmla="*/ 0 w 90"/>
                <a:gd name="T7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130">
                  <a:moveTo>
                    <a:pt x="0" y="0"/>
                  </a:moveTo>
                  <a:lnTo>
                    <a:pt x="90" y="99"/>
                  </a:lnTo>
                  <a:lnTo>
                    <a:pt x="24" y="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5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4" name="Freeform 118"/>
            <p:cNvSpPr>
              <a:spLocks/>
            </p:cNvSpPr>
            <p:nvPr/>
          </p:nvSpPr>
          <p:spPr bwMode="auto">
            <a:xfrm>
              <a:off x="5491" y="1287"/>
              <a:ext cx="343" cy="352"/>
            </a:xfrm>
            <a:custGeom>
              <a:avLst/>
              <a:gdLst>
                <a:gd name="T0" fmla="*/ 0 w 199"/>
                <a:gd name="T1" fmla="*/ 57 h 204"/>
                <a:gd name="T2" fmla="*/ 40 w 199"/>
                <a:gd name="T3" fmla="*/ 142 h 204"/>
                <a:gd name="T4" fmla="*/ 40 w 199"/>
                <a:gd name="T5" fmla="*/ 142 h 204"/>
                <a:gd name="T6" fmla="*/ 199 w 199"/>
                <a:gd name="T7" fmla="*/ 167 h 204"/>
                <a:gd name="T8" fmla="*/ 196 w 199"/>
                <a:gd name="T9" fmla="*/ 161 h 204"/>
                <a:gd name="T10" fmla="*/ 173 w 199"/>
                <a:gd name="T11" fmla="*/ 113 h 204"/>
                <a:gd name="T12" fmla="*/ 144 w 199"/>
                <a:gd name="T13" fmla="*/ 53 h 204"/>
                <a:gd name="T14" fmla="*/ 119 w 199"/>
                <a:gd name="T15" fmla="*/ 0 h 204"/>
                <a:gd name="T16" fmla="*/ 0 w 199"/>
                <a:gd name="T17" fmla="*/ 5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9" h="204">
                  <a:moveTo>
                    <a:pt x="0" y="57"/>
                  </a:moveTo>
                  <a:cubicBezTo>
                    <a:pt x="40" y="142"/>
                    <a:pt x="40" y="142"/>
                    <a:pt x="40" y="142"/>
                  </a:cubicBezTo>
                  <a:cubicBezTo>
                    <a:pt x="40" y="142"/>
                    <a:pt x="40" y="142"/>
                    <a:pt x="40" y="142"/>
                  </a:cubicBezTo>
                  <a:cubicBezTo>
                    <a:pt x="74" y="204"/>
                    <a:pt x="135" y="198"/>
                    <a:pt x="199" y="167"/>
                  </a:cubicBezTo>
                  <a:cubicBezTo>
                    <a:pt x="196" y="161"/>
                    <a:pt x="196" y="161"/>
                    <a:pt x="196" y="161"/>
                  </a:cubicBezTo>
                  <a:cubicBezTo>
                    <a:pt x="173" y="113"/>
                    <a:pt x="173" y="113"/>
                    <a:pt x="173" y="113"/>
                  </a:cubicBezTo>
                  <a:cubicBezTo>
                    <a:pt x="144" y="53"/>
                    <a:pt x="144" y="53"/>
                    <a:pt x="144" y="53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0" y="57"/>
                    <a:pt x="0" y="57"/>
                    <a:pt x="0" y="57"/>
                  </a:cubicBezTo>
                </a:path>
              </a:pathLst>
            </a:custGeom>
            <a:solidFill>
              <a:srgbClr val="FF8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5" name="Freeform 119"/>
            <p:cNvSpPr>
              <a:spLocks/>
            </p:cNvSpPr>
            <p:nvPr/>
          </p:nvSpPr>
          <p:spPr bwMode="auto">
            <a:xfrm>
              <a:off x="5683" y="1413"/>
              <a:ext cx="20" cy="21"/>
            </a:xfrm>
            <a:custGeom>
              <a:avLst/>
              <a:gdLst>
                <a:gd name="T0" fmla="*/ 11 w 12"/>
                <a:gd name="T1" fmla="*/ 3 h 12"/>
                <a:gd name="T2" fmla="*/ 9 w 12"/>
                <a:gd name="T3" fmla="*/ 10 h 12"/>
                <a:gd name="T4" fmla="*/ 2 w 12"/>
                <a:gd name="T5" fmla="*/ 8 h 12"/>
                <a:gd name="T6" fmla="*/ 4 w 12"/>
                <a:gd name="T7" fmla="*/ 1 h 12"/>
                <a:gd name="T8" fmla="*/ 11 w 12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3"/>
                  </a:moveTo>
                  <a:cubicBezTo>
                    <a:pt x="12" y="6"/>
                    <a:pt x="11" y="9"/>
                    <a:pt x="9" y="10"/>
                  </a:cubicBezTo>
                  <a:cubicBezTo>
                    <a:pt x="6" y="12"/>
                    <a:pt x="3" y="11"/>
                    <a:pt x="2" y="8"/>
                  </a:cubicBezTo>
                  <a:cubicBezTo>
                    <a:pt x="0" y="5"/>
                    <a:pt x="1" y="2"/>
                    <a:pt x="4" y="1"/>
                  </a:cubicBezTo>
                  <a:cubicBezTo>
                    <a:pt x="7" y="0"/>
                    <a:pt x="10" y="1"/>
                    <a:pt x="11" y="3"/>
                  </a:cubicBezTo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6" name="Freeform 120"/>
            <p:cNvSpPr>
              <a:spLocks/>
            </p:cNvSpPr>
            <p:nvPr/>
          </p:nvSpPr>
          <p:spPr bwMode="auto">
            <a:xfrm>
              <a:off x="5410" y="1224"/>
              <a:ext cx="292" cy="349"/>
            </a:xfrm>
            <a:custGeom>
              <a:avLst/>
              <a:gdLst>
                <a:gd name="T0" fmla="*/ 166 w 169"/>
                <a:gd name="T1" fmla="*/ 37 h 203"/>
                <a:gd name="T2" fmla="*/ 165 w 169"/>
                <a:gd name="T3" fmla="*/ 37 h 203"/>
                <a:gd name="T4" fmla="*/ 166 w 169"/>
                <a:gd name="T5" fmla="*/ 37 h 203"/>
                <a:gd name="T6" fmla="*/ 81 w 169"/>
                <a:gd name="T7" fmla="*/ 28 h 203"/>
                <a:gd name="T8" fmla="*/ 61 w 169"/>
                <a:gd name="T9" fmla="*/ 45 h 203"/>
                <a:gd name="T10" fmla="*/ 43 w 169"/>
                <a:gd name="T11" fmla="*/ 59 h 203"/>
                <a:gd name="T12" fmla="*/ 43 w 169"/>
                <a:gd name="T13" fmla="*/ 85 h 203"/>
                <a:gd name="T14" fmla="*/ 104 w 169"/>
                <a:gd name="T15" fmla="*/ 203 h 203"/>
                <a:gd name="T16" fmla="*/ 101 w 169"/>
                <a:gd name="T17" fmla="*/ 118 h 203"/>
                <a:gd name="T18" fmla="*/ 103 w 169"/>
                <a:gd name="T19" fmla="*/ 114 h 203"/>
                <a:gd name="T20" fmla="*/ 131 w 169"/>
                <a:gd name="T21" fmla="*/ 91 h 203"/>
                <a:gd name="T22" fmla="*/ 166 w 169"/>
                <a:gd name="T23" fmla="*/ 37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9" h="203">
                  <a:moveTo>
                    <a:pt x="166" y="37"/>
                  </a:moveTo>
                  <a:cubicBezTo>
                    <a:pt x="165" y="37"/>
                    <a:pt x="165" y="37"/>
                    <a:pt x="165" y="37"/>
                  </a:cubicBezTo>
                  <a:cubicBezTo>
                    <a:pt x="166" y="37"/>
                    <a:pt x="166" y="37"/>
                    <a:pt x="166" y="37"/>
                  </a:cubicBezTo>
                  <a:cubicBezTo>
                    <a:pt x="152" y="4"/>
                    <a:pt x="99" y="0"/>
                    <a:pt x="81" y="28"/>
                  </a:cubicBezTo>
                  <a:cubicBezTo>
                    <a:pt x="75" y="36"/>
                    <a:pt x="70" y="40"/>
                    <a:pt x="61" y="45"/>
                  </a:cubicBezTo>
                  <a:cubicBezTo>
                    <a:pt x="53" y="49"/>
                    <a:pt x="48" y="52"/>
                    <a:pt x="43" y="59"/>
                  </a:cubicBezTo>
                  <a:cubicBezTo>
                    <a:pt x="39" y="65"/>
                    <a:pt x="40" y="76"/>
                    <a:pt x="43" y="85"/>
                  </a:cubicBezTo>
                  <a:cubicBezTo>
                    <a:pt x="0" y="111"/>
                    <a:pt x="104" y="203"/>
                    <a:pt x="104" y="203"/>
                  </a:cubicBezTo>
                  <a:cubicBezTo>
                    <a:pt x="126" y="167"/>
                    <a:pt x="101" y="118"/>
                    <a:pt x="101" y="118"/>
                  </a:cubicBezTo>
                  <a:cubicBezTo>
                    <a:pt x="102" y="117"/>
                    <a:pt x="103" y="115"/>
                    <a:pt x="103" y="114"/>
                  </a:cubicBezTo>
                  <a:cubicBezTo>
                    <a:pt x="109" y="99"/>
                    <a:pt x="117" y="98"/>
                    <a:pt x="131" y="91"/>
                  </a:cubicBezTo>
                  <a:cubicBezTo>
                    <a:pt x="147" y="82"/>
                    <a:pt x="169" y="57"/>
                    <a:pt x="166" y="37"/>
                  </a:cubicBezTo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7" name="Freeform 121"/>
            <p:cNvSpPr>
              <a:spLocks/>
            </p:cNvSpPr>
            <p:nvPr/>
          </p:nvSpPr>
          <p:spPr bwMode="auto">
            <a:xfrm>
              <a:off x="6769" y="1764"/>
              <a:ext cx="67" cy="109"/>
            </a:xfrm>
            <a:custGeom>
              <a:avLst/>
              <a:gdLst>
                <a:gd name="T0" fmla="*/ 12 w 39"/>
                <a:gd name="T1" fmla="*/ 0 h 63"/>
                <a:gd name="T2" fmla="*/ 36 w 39"/>
                <a:gd name="T3" fmla="*/ 36 h 63"/>
                <a:gd name="T4" fmla="*/ 0 w 39"/>
                <a:gd name="T5" fmla="*/ 59 h 63"/>
                <a:gd name="T6" fmla="*/ 12 w 39"/>
                <a:gd name="T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63">
                  <a:moveTo>
                    <a:pt x="12" y="0"/>
                  </a:moveTo>
                  <a:cubicBezTo>
                    <a:pt x="29" y="4"/>
                    <a:pt x="39" y="20"/>
                    <a:pt x="36" y="36"/>
                  </a:cubicBezTo>
                  <a:cubicBezTo>
                    <a:pt x="32" y="52"/>
                    <a:pt x="16" y="63"/>
                    <a:pt x="0" y="5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8" name="Freeform 122"/>
            <p:cNvSpPr>
              <a:spLocks/>
            </p:cNvSpPr>
            <p:nvPr/>
          </p:nvSpPr>
          <p:spPr bwMode="auto">
            <a:xfrm>
              <a:off x="6774" y="1790"/>
              <a:ext cx="35" cy="52"/>
            </a:xfrm>
            <a:custGeom>
              <a:avLst/>
              <a:gdLst>
                <a:gd name="T0" fmla="*/ 6 w 20"/>
                <a:gd name="T1" fmla="*/ 0 h 30"/>
                <a:gd name="T2" fmla="*/ 0 w 20"/>
                <a:gd name="T3" fmla="*/ 30 h 30"/>
                <a:gd name="T4" fmla="*/ 3 w 20"/>
                <a:gd name="T5" fmla="*/ 30 h 30"/>
                <a:gd name="T6" fmla="*/ 18 w 20"/>
                <a:gd name="T7" fmla="*/ 18 h 30"/>
                <a:gd name="T8" fmla="*/ 6 w 20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0">
                  <a:moveTo>
                    <a:pt x="6" y="0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2" y="30"/>
                    <a:pt x="3" y="30"/>
                  </a:cubicBezTo>
                  <a:cubicBezTo>
                    <a:pt x="10" y="30"/>
                    <a:pt x="17" y="25"/>
                    <a:pt x="18" y="18"/>
                  </a:cubicBezTo>
                  <a:cubicBezTo>
                    <a:pt x="20" y="10"/>
                    <a:pt x="14" y="2"/>
                    <a:pt x="6" y="0"/>
                  </a:cubicBezTo>
                </a:path>
              </a:pathLst>
            </a:custGeom>
            <a:solidFill>
              <a:srgbClr val="D9D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9" name="Freeform 123"/>
            <p:cNvSpPr>
              <a:spLocks/>
            </p:cNvSpPr>
            <p:nvPr/>
          </p:nvSpPr>
          <p:spPr bwMode="auto">
            <a:xfrm>
              <a:off x="5550" y="1427"/>
              <a:ext cx="79" cy="105"/>
            </a:xfrm>
            <a:custGeom>
              <a:avLst/>
              <a:gdLst>
                <a:gd name="T0" fmla="*/ 21 w 46"/>
                <a:gd name="T1" fmla="*/ 0 h 61"/>
                <a:gd name="T2" fmla="*/ 7 w 46"/>
                <a:gd name="T3" fmla="*/ 40 h 61"/>
                <a:gd name="T4" fmla="*/ 46 w 46"/>
                <a:gd name="T5" fmla="*/ 53 h 61"/>
                <a:gd name="T6" fmla="*/ 21 w 46"/>
                <a:gd name="T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61">
                  <a:moveTo>
                    <a:pt x="21" y="0"/>
                  </a:moveTo>
                  <a:cubicBezTo>
                    <a:pt x="6" y="7"/>
                    <a:pt x="0" y="25"/>
                    <a:pt x="7" y="40"/>
                  </a:cubicBezTo>
                  <a:cubicBezTo>
                    <a:pt x="14" y="54"/>
                    <a:pt x="32" y="61"/>
                    <a:pt x="46" y="53"/>
                  </a:cubicBez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rgbClr val="FF8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0" name="Freeform 124"/>
            <p:cNvSpPr>
              <a:spLocks/>
            </p:cNvSpPr>
            <p:nvPr/>
          </p:nvSpPr>
          <p:spPr bwMode="auto">
            <a:xfrm>
              <a:off x="5596" y="1449"/>
              <a:ext cx="23" cy="47"/>
            </a:xfrm>
            <a:custGeom>
              <a:avLst/>
              <a:gdLst>
                <a:gd name="T0" fmla="*/ 0 w 13"/>
                <a:gd name="T1" fmla="*/ 0 h 27"/>
                <a:gd name="T2" fmla="*/ 0 w 13"/>
                <a:gd name="T3" fmla="*/ 0 h 27"/>
                <a:gd name="T4" fmla="*/ 13 w 13"/>
                <a:gd name="T5" fmla="*/ 27 h 27"/>
                <a:gd name="T6" fmla="*/ 13 w 13"/>
                <a:gd name="T7" fmla="*/ 27 h 27"/>
                <a:gd name="T8" fmla="*/ 0 w 13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7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97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1" name="Freeform 125"/>
            <p:cNvSpPr>
              <a:spLocks/>
            </p:cNvSpPr>
            <p:nvPr/>
          </p:nvSpPr>
          <p:spPr bwMode="auto">
            <a:xfrm>
              <a:off x="5579" y="1449"/>
              <a:ext cx="40" cy="48"/>
            </a:xfrm>
            <a:custGeom>
              <a:avLst/>
              <a:gdLst>
                <a:gd name="T0" fmla="*/ 10 w 23"/>
                <a:gd name="T1" fmla="*/ 0 h 28"/>
                <a:gd name="T2" fmla="*/ 3 w 23"/>
                <a:gd name="T3" fmla="*/ 20 h 28"/>
                <a:gd name="T4" fmla="*/ 17 w 23"/>
                <a:gd name="T5" fmla="*/ 28 h 28"/>
                <a:gd name="T6" fmla="*/ 23 w 23"/>
                <a:gd name="T7" fmla="*/ 27 h 28"/>
                <a:gd name="T8" fmla="*/ 10 w 23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8">
                  <a:moveTo>
                    <a:pt x="10" y="0"/>
                  </a:moveTo>
                  <a:cubicBezTo>
                    <a:pt x="3" y="4"/>
                    <a:pt x="0" y="13"/>
                    <a:pt x="3" y="20"/>
                  </a:cubicBezTo>
                  <a:cubicBezTo>
                    <a:pt x="6" y="25"/>
                    <a:pt x="11" y="28"/>
                    <a:pt x="17" y="28"/>
                  </a:cubicBezTo>
                  <a:cubicBezTo>
                    <a:pt x="19" y="28"/>
                    <a:pt x="21" y="28"/>
                    <a:pt x="23" y="2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D97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2" name="Freeform 126"/>
            <p:cNvSpPr>
              <a:spLocks/>
            </p:cNvSpPr>
            <p:nvPr/>
          </p:nvSpPr>
          <p:spPr bwMode="auto">
            <a:xfrm>
              <a:off x="6192" y="1125"/>
              <a:ext cx="98" cy="102"/>
            </a:xfrm>
            <a:custGeom>
              <a:avLst/>
              <a:gdLst>
                <a:gd name="T0" fmla="*/ 57 w 57"/>
                <a:gd name="T1" fmla="*/ 32 h 59"/>
                <a:gd name="T2" fmla="*/ 25 w 57"/>
                <a:gd name="T3" fmla="*/ 0 h 59"/>
                <a:gd name="T4" fmla="*/ 9 w 57"/>
                <a:gd name="T5" fmla="*/ 4 h 59"/>
                <a:gd name="T6" fmla="*/ 12 w 57"/>
                <a:gd name="T7" fmla="*/ 46 h 59"/>
                <a:gd name="T8" fmla="*/ 57 w 57"/>
                <a:gd name="T9" fmla="*/ 46 h 59"/>
                <a:gd name="T10" fmla="*/ 57 w 57"/>
                <a:gd name="T11" fmla="*/ 33 h 59"/>
                <a:gd name="T12" fmla="*/ 57 w 57"/>
                <a:gd name="T13" fmla="*/ 33 h 59"/>
                <a:gd name="T14" fmla="*/ 57 w 57"/>
                <a:gd name="T15" fmla="*/ 3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59">
                  <a:moveTo>
                    <a:pt x="57" y="32"/>
                  </a:moveTo>
                  <a:cubicBezTo>
                    <a:pt x="57" y="14"/>
                    <a:pt x="43" y="0"/>
                    <a:pt x="25" y="0"/>
                  </a:cubicBezTo>
                  <a:cubicBezTo>
                    <a:pt x="19" y="0"/>
                    <a:pt x="14" y="1"/>
                    <a:pt x="9" y="4"/>
                  </a:cubicBezTo>
                  <a:cubicBezTo>
                    <a:pt x="0" y="17"/>
                    <a:pt x="1" y="34"/>
                    <a:pt x="12" y="46"/>
                  </a:cubicBezTo>
                  <a:cubicBezTo>
                    <a:pt x="24" y="58"/>
                    <a:pt x="45" y="59"/>
                    <a:pt x="57" y="46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7" y="33"/>
                    <a:pt x="57" y="32"/>
                    <a:pt x="57" y="32"/>
                  </a:cubicBezTo>
                  <a:close/>
                </a:path>
              </a:pathLst>
            </a:custGeom>
            <a:solidFill>
              <a:srgbClr val="FF8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3" name="Freeform 127"/>
            <p:cNvSpPr>
              <a:spLocks/>
            </p:cNvSpPr>
            <p:nvPr/>
          </p:nvSpPr>
          <p:spPr bwMode="auto">
            <a:xfrm>
              <a:off x="4577" y="1659"/>
              <a:ext cx="272" cy="334"/>
            </a:xfrm>
            <a:custGeom>
              <a:avLst/>
              <a:gdLst>
                <a:gd name="T0" fmla="*/ 18 w 158"/>
                <a:gd name="T1" fmla="*/ 0 h 194"/>
                <a:gd name="T2" fmla="*/ 1 w 158"/>
                <a:gd name="T3" fmla="*/ 98 h 194"/>
                <a:gd name="T4" fmla="*/ 1 w 158"/>
                <a:gd name="T5" fmla="*/ 99 h 194"/>
                <a:gd name="T6" fmla="*/ 0 w 158"/>
                <a:gd name="T7" fmla="*/ 113 h 194"/>
                <a:gd name="T8" fmla="*/ 25 w 158"/>
                <a:gd name="T9" fmla="*/ 109 h 194"/>
                <a:gd name="T10" fmla="*/ 38 w 158"/>
                <a:gd name="T11" fmla="*/ 151 h 194"/>
                <a:gd name="T12" fmla="*/ 128 w 158"/>
                <a:gd name="T13" fmla="*/ 194 h 194"/>
                <a:gd name="T14" fmla="*/ 134 w 158"/>
                <a:gd name="T15" fmla="*/ 156 h 194"/>
                <a:gd name="T16" fmla="*/ 147 w 158"/>
                <a:gd name="T17" fmla="*/ 86 h 194"/>
                <a:gd name="T18" fmla="*/ 158 w 158"/>
                <a:gd name="T19" fmla="*/ 25 h 194"/>
                <a:gd name="T20" fmla="*/ 18 w 158"/>
                <a:gd name="T21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8" h="194">
                  <a:moveTo>
                    <a:pt x="18" y="0"/>
                  </a:moveTo>
                  <a:cubicBezTo>
                    <a:pt x="1" y="98"/>
                    <a:pt x="1" y="98"/>
                    <a:pt x="1" y="98"/>
                  </a:cubicBezTo>
                  <a:cubicBezTo>
                    <a:pt x="1" y="99"/>
                    <a:pt x="1" y="99"/>
                    <a:pt x="1" y="99"/>
                  </a:cubicBezTo>
                  <a:cubicBezTo>
                    <a:pt x="0" y="104"/>
                    <a:pt x="0" y="109"/>
                    <a:pt x="0" y="113"/>
                  </a:cubicBezTo>
                  <a:cubicBezTo>
                    <a:pt x="25" y="109"/>
                    <a:pt x="25" y="109"/>
                    <a:pt x="25" y="109"/>
                  </a:cubicBezTo>
                  <a:cubicBezTo>
                    <a:pt x="27" y="125"/>
                    <a:pt x="32" y="139"/>
                    <a:pt x="38" y="151"/>
                  </a:cubicBezTo>
                  <a:cubicBezTo>
                    <a:pt x="51" y="171"/>
                    <a:pt x="76" y="191"/>
                    <a:pt x="128" y="194"/>
                  </a:cubicBezTo>
                  <a:cubicBezTo>
                    <a:pt x="134" y="156"/>
                    <a:pt x="134" y="156"/>
                    <a:pt x="134" y="156"/>
                  </a:cubicBezTo>
                  <a:cubicBezTo>
                    <a:pt x="147" y="86"/>
                    <a:pt x="147" y="86"/>
                    <a:pt x="147" y="86"/>
                  </a:cubicBezTo>
                  <a:cubicBezTo>
                    <a:pt x="158" y="25"/>
                    <a:pt x="158" y="25"/>
                    <a:pt x="158" y="25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4" name="Freeform 128"/>
            <p:cNvSpPr>
              <a:spLocks/>
            </p:cNvSpPr>
            <p:nvPr/>
          </p:nvSpPr>
          <p:spPr bwMode="auto">
            <a:xfrm>
              <a:off x="4847" y="1699"/>
              <a:ext cx="0" cy="2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5" name="Rectangle 129"/>
            <p:cNvSpPr>
              <a:spLocks noChangeArrowheads="1"/>
            </p:cNvSpPr>
            <p:nvPr/>
          </p:nvSpPr>
          <p:spPr bwMode="auto">
            <a:xfrm>
              <a:off x="4847" y="1699"/>
              <a:ext cx="2" cy="1"/>
            </a:xfrm>
            <a:prstGeom prst="rect">
              <a:avLst/>
            </a:pr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6" name="Freeform 130"/>
            <p:cNvSpPr>
              <a:spLocks/>
            </p:cNvSpPr>
            <p:nvPr/>
          </p:nvSpPr>
          <p:spPr bwMode="auto">
            <a:xfrm>
              <a:off x="4846" y="1701"/>
              <a:ext cx="1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0 w 1"/>
                <a:gd name="T5" fmla="*/ 0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7" name="Freeform 131"/>
            <p:cNvSpPr>
              <a:spLocks/>
            </p:cNvSpPr>
            <p:nvPr/>
          </p:nvSpPr>
          <p:spPr bwMode="auto">
            <a:xfrm>
              <a:off x="4451" y="1577"/>
              <a:ext cx="408" cy="346"/>
            </a:xfrm>
            <a:custGeom>
              <a:avLst/>
              <a:gdLst>
                <a:gd name="T0" fmla="*/ 162 w 237"/>
                <a:gd name="T1" fmla="*/ 12 h 201"/>
                <a:gd name="T2" fmla="*/ 134 w 237"/>
                <a:gd name="T3" fmla="*/ 14 h 201"/>
                <a:gd name="T4" fmla="*/ 110 w 237"/>
                <a:gd name="T5" fmla="*/ 15 h 201"/>
                <a:gd name="T6" fmla="*/ 93 w 237"/>
                <a:gd name="T7" fmla="*/ 41 h 201"/>
                <a:gd name="T8" fmla="*/ 17 w 237"/>
                <a:gd name="T9" fmla="*/ 68 h 201"/>
                <a:gd name="T10" fmla="*/ 39 w 237"/>
                <a:gd name="T11" fmla="*/ 136 h 201"/>
                <a:gd name="T12" fmla="*/ 88 w 237"/>
                <a:gd name="T13" fmla="*/ 199 h 201"/>
                <a:gd name="T14" fmla="*/ 109 w 237"/>
                <a:gd name="T15" fmla="*/ 195 h 201"/>
                <a:gd name="T16" fmla="*/ 98 w 237"/>
                <a:gd name="T17" fmla="*/ 160 h 201"/>
                <a:gd name="T18" fmla="*/ 121 w 237"/>
                <a:gd name="T19" fmla="*/ 103 h 201"/>
                <a:gd name="T20" fmla="*/ 127 w 237"/>
                <a:gd name="T21" fmla="*/ 99 h 201"/>
                <a:gd name="T22" fmla="*/ 133 w 237"/>
                <a:gd name="T23" fmla="*/ 96 h 201"/>
                <a:gd name="T24" fmla="*/ 166 w 237"/>
                <a:gd name="T25" fmla="*/ 97 h 201"/>
                <a:gd name="T26" fmla="*/ 230 w 237"/>
                <a:gd name="T27" fmla="*/ 73 h 201"/>
                <a:gd name="T28" fmla="*/ 229 w 237"/>
                <a:gd name="T29" fmla="*/ 72 h 201"/>
                <a:gd name="T30" fmla="*/ 230 w 237"/>
                <a:gd name="T31" fmla="*/ 72 h 201"/>
                <a:gd name="T32" fmla="*/ 230 w 237"/>
                <a:gd name="T33" fmla="*/ 71 h 201"/>
                <a:gd name="T34" fmla="*/ 230 w 237"/>
                <a:gd name="T35" fmla="*/ 71 h 201"/>
                <a:gd name="T36" fmla="*/ 162 w 237"/>
                <a:gd name="T37" fmla="*/ 12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7" h="201">
                  <a:moveTo>
                    <a:pt x="162" y="12"/>
                  </a:moveTo>
                  <a:cubicBezTo>
                    <a:pt x="152" y="15"/>
                    <a:pt x="145" y="16"/>
                    <a:pt x="134" y="14"/>
                  </a:cubicBezTo>
                  <a:cubicBezTo>
                    <a:pt x="125" y="12"/>
                    <a:pt x="118" y="12"/>
                    <a:pt x="110" y="15"/>
                  </a:cubicBezTo>
                  <a:cubicBezTo>
                    <a:pt x="102" y="18"/>
                    <a:pt x="95" y="30"/>
                    <a:pt x="93" y="41"/>
                  </a:cubicBezTo>
                  <a:cubicBezTo>
                    <a:pt x="64" y="41"/>
                    <a:pt x="33" y="39"/>
                    <a:pt x="17" y="68"/>
                  </a:cubicBezTo>
                  <a:cubicBezTo>
                    <a:pt x="0" y="100"/>
                    <a:pt x="20" y="115"/>
                    <a:pt x="39" y="136"/>
                  </a:cubicBezTo>
                  <a:cubicBezTo>
                    <a:pt x="57" y="155"/>
                    <a:pt x="57" y="194"/>
                    <a:pt x="88" y="199"/>
                  </a:cubicBezTo>
                  <a:cubicBezTo>
                    <a:pt x="97" y="201"/>
                    <a:pt x="104" y="199"/>
                    <a:pt x="109" y="195"/>
                  </a:cubicBezTo>
                  <a:cubicBezTo>
                    <a:pt x="105" y="185"/>
                    <a:pt x="101" y="173"/>
                    <a:pt x="98" y="160"/>
                  </a:cubicBezTo>
                  <a:cubicBezTo>
                    <a:pt x="114" y="139"/>
                    <a:pt x="119" y="112"/>
                    <a:pt x="121" y="103"/>
                  </a:cubicBezTo>
                  <a:cubicBezTo>
                    <a:pt x="123" y="102"/>
                    <a:pt x="125" y="101"/>
                    <a:pt x="127" y="99"/>
                  </a:cubicBezTo>
                  <a:cubicBezTo>
                    <a:pt x="129" y="98"/>
                    <a:pt x="131" y="97"/>
                    <a:pt x="133" y="96"/>
                  </a:cubicBezTo>
                  <a:cubicBezTo>
                    <a:pt x="144" y="91"/>
                    <a:pt x="152" y="95"/>
                    <a:pt x="166" y="97"/>
                  </a:cubicBezTo>
                  <a:cubicBezTo>
                    <a:pt x="185" y="99"/>
                    <a:pt x="219" y="92"/>
                    <a:pt x="230" y="73"/>
                  </a:cubicBezTo>
                  <a:cubicBezTo>
                    <a:pt x="229" y="72"/>
                    <a:pt x="229" y="72"/>
                    <a:pt x="229" y="72"/>
                  </a:cubicBezTo>
                  <a:cubicBezTo>
                    <a:pt x="230" y="72"/>
                    <a:pt x="230" y="72"/>
                    <a:pt x="230" y="72"/>
                  </a:cubicBezTo>
                  <a:cubicBezTo>
                    <a:pt x="230" y="72"/>
                    <a:pt x="230" y="72"/>
                    <a:pt x="230" y="71"/>
                  </a:cubicBezTo>
                  <a:cubicBezTo>
                    <a:pt x="230" y="71"/>
                    <a:pt x="230" y="71"/>
                    <a:pt x="230" y="71"/>
                  </a:cubicBezTo>
                  <a:cubicBezTo>
                    <a:pt x="237" y="35"/>
                    <a:pt x="194" y="0"/>
                    <a:pt x="162" y="12"/>
                  </a:cubicBezTo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8" name="Freeform 132"/>
            <p:cNvSpPr>
              <a:spLocks/>
            </p:cNvSpPr>
            <p:nvPr/>
          </p:nvSpPr>
          <p:spPr bwMode="auto">
            <a:xfrm>
              <a:off x="4603" y="1747"/>
              <a:ext cx="62" cy="102"/>
            </a:xfrm>
            <a:custGeom>
              <a:avLst/>
              <a:gdLst>
                <a:gd name="T0" fmla="*/ 36 w 36"/>
                <a:gd name="T1" fmla="*/ 3 h 59"/>
                <a:gd name="T2" fmla="*/ 3 w 36"/>
                <a:gd name="T3" fmla="*/ 26 h 59"/>
                <a:gd name="T4" fmla="*/ 26 w 36"/>
                <a:gd name="T5" fmla="*/ 59 h 59"/>
                <a:gd name="T6" fmla="*/ 36 w 36"/>
                <a:gd name="T7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59">
                  <a:moveTo>
                    <a:pt x="36" y="3"/>
                  </a:moveTo>
                  <a:cubicBezTo>
                    <a:pt x="20" y="0"/>
                    <a:pt x="5" y="10"/>
                    <a:pt x="3" y="26"/>
                  </a:cubicBezTo>
                  <a:cubicBezTo>
                    <a:pt x="0" y="42"/>
                    <a:pt x="10" y="56"/>
                    <a:pt x="26" y="59"/>
                  </a:cubicBezTo>
                  <a:cubicBezTo>
                    <a:pt x="36" y="3"/>
                    <a:pt x="36" y="3"/>
                    <a:pt x="36" y="3"/>
                  </a:cubicBezTo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9" name="Freeform 133"/>
            <p:cNvSpPr>
              <a:spLocks/>
            </p:cNvSpPr>
            <p:nvPr/>
          </p:nvSpPr>
          <p:spPr bwMode="auto">
            <a:xfrm>
              <a:off x="4651" y="1776"/>
              <a:ext cx="9" cy="49"/>
            </a:xfrm>
            <a:custGeom>
              <a:avLst/>
              <a:gdLst>
                <a:gd name="T0" fmla="*/ 5 w 5"/>
                <a:gd name="T1" fmla="*/ 0 h 28"/>
                <a:gd name="T2" fmla="*/ 0 w 5"/>
                <a:gd name="T3" fmla="*/ 28 h 28"/>
                <a:gd name="T4" fmla="*/ 0 w 5"/>
                <a:gd name="T5" fmla="*/ 28 h 28"/>
                <a:gd name="T6" fmla="*/ 5 w 5"/>
                <a:gd name="T7" fmla="*/ 0 h 28"/>
                <a:gd name="T8" fmla="*/ 5 w 5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28">
                  <a:moveTo>
                    <a:pt x="5" y="0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D9D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0" name="Freeform 134"/>
            <p:cNvSpPr>
              <a:spLocks/>
            </p:cNvSpPr>
            <p:nvPr/>
          </p:nvSpPr>
          <p:spPr bwMode="auto">
            <a:xfrm>
              <a:off x="4629" y="1776"/>
              <a:ext cx="31" cy="49"/>
            </a:xfrm>
            <a:custGeom>
              <a:avLst/>
              <a:gdLst>
                <a:gd name="T0" fmla="*/ 16 w 18"/>
                <a:gd name="T1" fmla="*/ 0 h 28"/>
                <a:gd name="T2" fmla="*/ 2 w 18"/>
                <a:gd name="T3" fmla="*/ 11 h 28"/>
                <a:gd name="T4" fmla="*/ 13 w 18"/>
                <a:gd name="T5" fmla="*/ 28 h 28"/>
                <a:gd name="T6" fmla="*/ 18 w 18"/>
                <a:gd name="T7" fmla="*/ 0 h 28"/>
                <a:gd name="T8" fmla="*/ 16 w 1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28">
                  <a:moveTo>
                    <a:pt x="16" y="0"/>
                  </a:moveTo>
                  <a:cubicBezTo>
                    <a:pt x="9" y="0"/>
                    <a:pt x="3" y="4"/>
                    <a:pt x="2" y="11"/>
                  </a:cubicBezTo>
                  <a:cubicBezTo>
                    <a:pt x="0" y="19"/>
                    <a:pt x="6" y="27"/>
                    <a:pt x="13" y="28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7" y="0"/>
                    <a:pt x="16" y="0"/>
                  </a:cubicBezTo>
                </a:path>
              </a:pathLst>
            </a:custGeom>
            <a:solidFill>
              <a:srgbClr val="D9D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1" name="Freeform 135"/>
            <p:cNvSpPr>
              <a:spLocks/>
            </p:cNvSpPr>
            <p:nvPr/>
          </p:nvSpPr>
          <p:spPr bwMode="auto">
            <a:xfrm>
              <a:off x="4751" y="1807"/>
              <a:ext cx="21" cy="21"/>
            </a:xfrm>
            <a:custGeom>
              <a:avLst/>
              <a:gdLst>
                <a:gd name="T0" fmla="*/ 12 w 12"/>
                <a:gd name="T1" fmla="*/ 7 h 12"/>
                <a:gd name="T2" fmla="*/ 5 w 12"/>
                <a:gd name="T3" fmla="*/ 11 h 12"/>
                <a:gd name="T4" fmla="*/ 1 w 12"/>
                <a:gd name="T5" fmla="*/ 5 h 12"/>
                <a:gd name="T6" fmla="*/ 7 w 12"/>
                <a:gd name="T7" fmla="*/ 0 h 12"/>
                <a:gd name="T8" fmla="*/ 12 w 12"/>
                <a:gd name="T9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2" y="7"/>
                  </a:moveTo>
                  <a:cubicBezTo>
                    <a:pt x="11" y="10"/>
                    <a:pt x="8" y="12"/>
                    <a:pt x="5" y="11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1" y="2"/>
                    <a:pt x="4" y="0"/>
                    <a:pt x="7" y="0"/>
                  </a:cubicBezTo>
                  <a:cubicBezTo>
                    <a:pt x="10" y="1"/>
                    <a:pt x="12" y="4"/>
                    <a:pt x="12" y="7"/>
                  </a:cubicBezTo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2" name="Freeform 136"/>
            <p:cNvSpPr>
              <a:spLocks/>
            </p:cNvSpPr>
            <p:nvPr/>
          </p:nvSpPr>
          <p:spPr bwMode="auto">
            <a:xfrm>
              <a:off x="6637" y="2038"/>
              <a:ext cx="170" cy="71"/>
            </a:xfrm>
            <a:custGeom>
              <a:avLst/>
              <a:gdLst>
                <a:gd name="T0" fmla="*/ 31 w 99"/>
                <a:gd name="T1" fmla="*/ 41 h 41"/>
                <a:gd name="T2" fmla="*/ 0 w 99"/>
                <a:gd name="T3" fmla="*/ 2 h 41"/>
                <a:gd name="T4" fmla="*/ 0 w 99"/>
                <a:gd name="T5" fmla="*/ 0 h 41"/>
                <a:gd name="T6" fmla="*/ 1 w 99"/>
                <a:gd name="T7" fmla="*/ 0 h 41"/>
                <a:gd name="T8" fmla="*/ 32 w 99"/>
                <a:gd name="T9" fmla="*/ 38 h 41"/>
                <a:gd name="T10" fmla="*/ 44 w 99"/>
                <a:gd name="T11" fmla="*/ 30 h 41"/>
                <a:gd name="T12" fmla="*/ 57 w 99"/>
                <a:gd name="T13" fmla="*/ 39 h 41"/>
                <a:gd name="T14" fmla="*/ 97 w 99"/>
                <a:gd name="T15" fmla="*/ 0 h 41"/>
                <a:gd name="T16" fmla="*/ 99 w 99"/>
                <a:gd name="T17" fmla="*/ 0 h 41"/>
                <a:gd name="T18" fmla="*/ 99 w 99"/>
                <a:gd name="T19" fmla="*/ 2 h 41"/>
                <a:gd name="T20" fmla="*/ 58 w 99"/>
                <a:gd name="T21" fmla="*/ 41 h 41"/>
                <a:gd name="T22" fmla="*/ 44 w 99"/>
                <a:gd name="T23" fmla="*/ 32 h 41"/>
                <a:gd name="T24" fmla="*/ 31 w 99"/>
                <a:gd name="T2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41">
                  <a:moveTo>
                    <a:pt x="31" y="4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57" y="39"/>
                    <a:pt x="57" y="39"/>
                    <a:pt x="57" y="39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8" y="0"/>
                    <a:pt x="98" y="0"/>
                    <a:pt x="99" y="0"/>
                  </a:cubicBezTo>
                  <a:cubicBezTo>
                    <a:pt x="99" y="1"/>
                    <a:pt x="99" y="1"/>
                    <a:pt x="99" y="2"/>
                  </a:cubicBezTo>
                  <a:cubicBezTo>
                    <a:pt x="58" y="41"/>
                    <a:pt x="58" y="41"/>
                    <a:pt x="58" y="41"/>
                  </a:cubicBezTo>
                  <a:cubicBezTo>
                    <a:pt x="44" y="32"/>
                    <a:pt x="44" y="32"/>
                    <a:pt x="44" y="32"/>
                  </a:cubicBezTo>
                  <a:lnTo>
                    <a:pt x="31" y="41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3" name="Freeform 137"/>
            <p:cNvSpPr>
              <a:spLocks/>
            </p:cNvSpPr>
            <p:nvPr/>
          </p:nvSpPr>
          <p:spPr bwMode="auto">
            <a:xfrm>
              <a:off x="6711" y="2090"/>
              <a:ext cx="25" cy="101"/>
            </a:xfrm>
            <a:custGeom>
              <a:avLst/>
              <a:gdLst>
                <a:gd name="T0" fmla="*/ 14 w 15"/>
                <a:gd name="T1" fmla="*/ 59 h 59"/>
                <a:gd name="T2" fmla="*/ 0 w 15"/>
                <a:gd name="T3" fmla="*/ 59 h 59"/>
                <a:gd name="T4" fmla="*/ 0 w 15"/>
                <a:gd name="T5" fmla="*/ 1 h 59"/>
                <a:gd name="T6" fmla="*/ 1 w 15"/>
                <a:gd name="T7" fmla="*/ 0 h 59"/>
                <a:gd name="T8" fmla="*/ 2 w 15"/>
                <a:gd name="T9" fmla="*/ 1 h 59"/>
                <a:gd name="T10" fmla="*/ 2 w 15"/>
                <a:gd name="T11" fmla="*/ 57 h 59"/>
                <a:gd name="T12" fmla="*/ 14 w 15"/>
                <a:gd name="T13" fmla="*/ 57 h 59"/>
                <a:gd name="T14" fmla="*/ 15 w 15"/>
                <a:gd name="T15" fmla="*/ 58 h 59"/>
                <a:gd name="T16" fmla="*/ 14 w 15"/>
                <a:gd name="T1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59">
                  <a:moveTo>
                    <a:pt x="14" y="59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5" y="57"/>
                    <a:pt x="15" y="58"/>
                    <a:pt x="15" y="58"/>
                  </a:cubicBezTo>
                  <a:cubicBezTo>
                    <a:pt x="15" y="59"/>
                    <a:pt x="15" y="59"/>
                    <a:pt x="14" y="59"/>
                  </a:cubicBez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4" name="Freeform 138"/>
            <p:cNvSpPr>
              <a:spLocks/>
            </p:cNvSpPr>
            <p:nvPr/>
          </p:nvSpPr>
          <p:spPr bwMode="auto">
            <a:xfrm>
              <a:off x="4536" y="2030"/>
              <a:ext cx="186" cy="82"/>
            </a:xfrm>
            <a:custGeom>
              <a:avLst/>
              <a:gdLst>
                <a:gd name="T0" fmla="*/ 74 w 108"/>
                <a:gd name="T1" fmla="*/ 48 h 48"/>
                <a:gd name="T2" fmla="*/ 60 w 108"/>
                <a:gd name="T3" fmla="*/ 34 h 48"/>
                <a:gd name="T4" fmla="*/ 45 w 108"/>
                <a:gd name="T5" fmla="*/ 48 h 48"/>
                <a:gd name="T6" fmla="*/ 1 w 108"/>
                <a:gd name="T7" fmla="*/ 1 h 48"/>
                <a:gd name="T8" fmla="*/ 1 w 108"/>
                <a:gd name="T9" fmla="*/ 0 h 48"/>
                <a:gd name="T10" fmla="*/ 2 w 108"/>
                <a:gd name="T11" fmla="*/ 0 h 48"/>
                <a:gd name="T12" fmla="*/ 45 w 108"/>
                <a:gd name="T13" fmla="*/ 45 h 48"/>
                <a:gd name="T14" fmla="*/ 60 w 108"/>
                <a:gd name="T15" fmla="*/ 31 h 48"/>
                <a:gd name="T16" fmla="*/ 73 w 108"/>
                <a:gd name="T17" fmla="*/ 45 h 48"/>
                <a:gd name="T18" fmla="*/ 106 w 108"/>
                <a:gd name="T19" fmla="*/ 0 h 48"/>
                <a:gd name="T20" fmla="*/ 107 w 108"/>
                <a:gd name="T21" fmla="*/ 0 h 48"/>
                <a:gd name="T22" fmla="*/ 107 w 108"/>
                <a:gd name="T23" fmla="*/ 1 h 48"/>
                <a:gd name="T24" fmla="*/ 74 w 108"/>
                <a:gd name="T2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8" h="48">
                  <a:moveTo>
                    <a:pt x="74" y="48"/>
                  </a:moveTo>
                  <a:cubicBezTo>
                    <a:pt x="60" y="34"/>
                    <a:pt x="60" y="34"/>
                    <a:pt x="60" y="34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45" y="45"/>
                    <a:pt x="45" y="45"/>
                    <a:pt x="45" y="45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73" y="45"/>
                    <a:pt x="73" y="45"/>
                    <a:pt x="73" y="45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06" y="0"/>
                    <a:pt x="107" y="0"/>
                    <a:pt x="107" y="0"/>
                  </a:cubicBezTo>
                  <a:cubicBezTo>
                    <a:pt x="108" y="0"/>
                    <a:pt x="108" y="1"/>
                    <a:pt x="107" y="1"/>
                  </a:cubicBezTo>
                  <a:lnTo>
                    <a:pt x="74" y="48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5" name="Freeform 139"/>
            <p:cNvSpPr>
              <a:spLocks/>
            </p:cNvSpPr>
            <p:nvPr/>
          </p:nvSpPr>
          <p:spPr bwMode="auto">
            <a:xfrm>
              <a:off x="4379" y="1911"/>
              <a:ext cx="251" cy="249"/>
            </a:xfrm>
            <a:custGeom>
              <a:avLst/>
              <a:gdLst>
                <a:gd name="T0" fmla="*/ 134 w 146"/>
                <a:gd name="T1" fmla="*/ 0 h 145"/>
                <a:gd name="T2" fmla="*/ 12 w 146"/>
                <a:gd name="T3" fmla="*/ 145 h 145"/>
                <a:gd name="T4" fmla="*/ 134 w 146"/>
                <a:gd name="T5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6" h="145">
                  <a:moveTo>
                    <a:pt x="134" y="0"/>
                  </a:moveTo>
                  <a:cubicBezTo>
                    <a:pt x="134" y="0"/>
                    <a:pt x="0" y="11"/>
                    <a:pt x="12" y="145"/>
                  </a:cubicBezTo>
                  <a:cubicBezTo>
                    <a:pt x="12" y="145"/>
                    <a:pt x="146" y="134"/>
                    <a:pt x="134" y="0"/>
                  </a:cubicBez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53492459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3" name="Group 202"/>
          <p:cNvGrpSpPr/>
          <p:nvPr userDrawn="1"/>
        </p:nvGrpSpPr>
        <p:grpSpPr>
          <a:xfrm>
            <a:off x="5283200" y="-1"/>
            <a:ext cx="7153275" cy="10096586"/>
            <a:chOff x="5283200" y="-1"/>
            <a:chExt cx="7153275" cy="10096586"/>
          </a:xfrm>
        </p:grpSpPr>
        <p:sp>
          <p:nvSpPr>
            <p:cNvPr id="136" name="Rectangle 135"/>
            <p:cNvSpPr/>
            <p:nvPr userDrawn="1"/>
          </p:nvSpPr>
          <p:spPr bwMode="auto">
            <a:xfrm>
              <a:off x="5283200" y="-1"/>
              <a:ext cx="7153275" cy="6994525"/>
            </a:xfrm>
            <a:prstGeom prst="rect">
              <a:avLst/>
            </a:prstGeom>
            <a:solidFill>
              <a:schemeClr val="accent3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endParaRPr lang="en-US" sz="220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grpSp>
          <p:nvGrpSpPr>
            <p:cNvPr id="137" name="Group 136"/>
            <p:cNvGrpSpPr/>
            <p:nvPr userDrawn="1"/>
          </p:nvGrpSpPr>
          <p:grpSpPr>
            <a:xfrm>
              <a:off x="6807820" y="938407"/>
              <a:ext cx="4085913" cy="9158178"/>
              <a:chOff x="6920974" y="830338"/>
              <a:chExt cx="3110790" cy="6972534"/>
            </a:xfrm>
          </p:grpSpPr>
          <p:grpSp>
            <p:nvGrpSpPr>
              <p:cNvPr id="138" name="Group 22"/>
              <p:cNvGrpSpPr>
                <a:grpSpLocks noChangeAspect="1"/>
              </p:cNvGrpSpPr>
              <p:nvPr/>
            </p:nvGrpSpPr>
            <p:grpSpPr bwMode="auto">
              <a:xfrm>
                <a:off x="6920974" y="3243571"/>
                <a:ext cx="2219325" cy="4559301"/>
                <a:chOff x="4539" y="1424"/>
                <a:chExt cx="1398" cy="2872"/>
              </a:xfrm>
            </p:grpSpPr>
            <p:sp>
              <p:nvSpPr>
                <p:cNvPr id="150" name="Freeform 25"/>
                <p:cNvSpPr>
                  <a:spLocks/>
                </p:cNvSpPr>
                <p:nvPr/>
              </p:nvSpPr>
              <p:spPr bwMode="auto">
                <a:xfrm>
                  <a:off x="4775" y="4152"/>
                  <a:ext cx="1006" cy="144"/>
                </a:xfrm>
                <a:custGeom>
                  <a:avLst/>
                  <a:gdLst>
                    <a:gd name="T0" fmla="*/ 613 w 660"/>
                    <a:gd name="T1" fmla="*/ 0 h 95"/>
                    <a:gd name="T2" fmla="*/ 470 w 660"/>
                    <a:gd name="T3" fmla="*/ 0 h 95"/>
                    <a:gd name="T4" fmla="*/ 484 w 660"/>
                    <a:gd name="T5" fmla="*/ 14 h 95"/>
                    <a:gd name="T6" fmla="*/ 484 w 660"/>
                    <a:gd name="T7" fmla="*/ 36 h 95"/>
                    <a:gd name="T8" fmla="*/ 313 w 660"/>
                    <a:gd name="T9" fmla="*/ 36 h 95"/>
                    <a:gd name="T10" fmla="*/ 164 w 660"/>
                    <a:gd name="T11" fmla="*/ 36 h 95"/>
                    <a:gd name="T12" fmla="*/ 164 w 660"/>
                    <a:gd name="T13" fmla="*/ 0 h 95"/>
                    <a:gd name="T14" fmla="*/ 48 w 660"/>
                    <a:gd name="T15" fmla="*/ 0 h 95"/>
                    <a:gd name="T16" fmla="*/ 0 w 660"/>
                    <a:gd name="T17" fmla="*/ 47 h 95"/>
                    <a:gd name="T18" fmla="*/ 48 w 660"/>
                    <a:gd name="T19" fmla="*/ 95 h 95"/>
                    <a:gd name="T20" fmla="*/ 613 w 660"/>
                    <a:gd name="T21" fmla="*/ 95 h 95"/>
                    <a:gd name="T22" fmla="*/ 660 w 660"/>
                    <a:gd name="T23" fmla="*/ 47 h 95"/>
                    <a:gd name="T24" fmla="*/ 613 w 660"/>
                    <a:gd name="T25" fmla="*/ 0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60" h="95">
                      <a:moveTo>
                        <a:pt x="613" y="0"/>
                      </a:moveTo>
                      <a:cubicBezTo>
                        <a:pt x="470" y="0"/>
                        <a:pt x="470" y="0"/>
                        <a:pt x="470" y="0"/>
                      </a:cubicBezTo>
                      <a:cubicBezTo>
                        <a:pt x="484" y="14"/>
                        <a:pt x="484" y="14"/>
                        <a:pt x="484" y="14"/>
                      </a:cubicBezTo>
                      <a:cubicBezTo>
                        <a:pt x="484" y="36"/>
                        <a:pt x="484" y="36"/>
                        <a:pt x="484" y="36"/>
                      </a:cubicBezTo>
                      <a:cubicBezTo>
                        <a:pt x="313" y="36"/>
                        <a:pt x="313" y="36"/>
                        <a:pt x="313" y="36"/>
                      </a:cubicBezTo>
                      <a:cubicBezTo>
                        <a:pt x="164" y="36"/>
                        <a:pt x="164" y="36"/>
                        <a:pt x="164" y="36"/>
                      </a:cubicBezTo>
                      <a:cubicBezTo>
                        <a:pt x="164" y="0"/>
                        <a:pt x="164" y="0"/>
                        <a:pt x="164" y="0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22" y="0"/>
                        <a:pt x="0" y="21"/>
                        <a:pt x="0" y="47"/>
                      </a:cubicBezTo>
                      <a:cubicBezTo>
                        <a:pt x="0" y="74"/>
                        <a:pt x="22" y="95"/>
                        <a:pt x="48" y="95"/>
                      </a:cubicBezTo>
                      <a:cubicBezTo>
                        <a:pt x="613" y="95"/>
                        <a:pt x="613" y="95"/>
                        <a:pt x="613" y="95"/>
                      </a:cubicBezTo>
                      <a:cubicBezTo>
                        <a:pt x="639" y="95"/>
                        <a:pt x="660" y="74"/>
                        <a:pt x="660" y="47"/>
                      </a:cubicBezTo>
                      <a:cubicBezTo>
                        <a:pt x="660" y="21"/>
                        <a:pt x="639" y="0"/>
                        <a:pt x="613" y="0"/>
                      </a:cubicBezTo>
                    </a:path>
                  </a:pathLst>
                </a:custGeom>
                <a:solidFill>
                  <a:srgbClr val="C7B2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1" name="Freeform 26"/>
                <p:cNvSpPr>
                  <a:spLocks/>
                </p:cNvSpPr>
                <p:nvPr/>
              </p:nvSpPr>
              <p:spPr bwMode="auto">
                <a:xfrm>
                  <a:off x="5428" y="1550"/>
                  <a:ext cx="509" cy="637"/>
                </a:xfrm>
                <a:custGeom>
                  <a:avLst/>
                  <a:gdLst>
                    <a:gd name="T0" fmla="*/ 10 w 334"/>
                    <a:gd name="T1" fmla="*/ 418 h 418"/>
                    <a:gd name="T2" fmla="*/ 0 w 334"/>
                    <a:gd name="T3" fmla="*/ 418 h 418"/>
                    <a:gd name="T4" fmla="*/ 2 w 334"/>
                    <a:gd name="T5" fmla="*/ 336 h 418"/>
                    <a:gd name="T6" fmla="*/ 10 w 334"/>
                    <a:gd name="T7" fmla="*/ 336 h 418"/>
                    <a:gd name="T8" fmla="*/ 144 w 334"/>
                    <a:gd name="T9" fmla="*/ 293 h 418"/>
                    <a:gd name="T10" fmla="*/ 216 w 334"/>
                    <a:gd name="T11" fmla="*/ 191 h 418"/>
                    <a:gd name="T12" fmla="*/ 252 w 334"/>
                    <a:gd name="T13" fmla="*/ 5 h 418"/>
                    <a:gd name="T14" fmla="*/ 252 w 334"/>
                    <a:gd name="T15" fmla="*/ 2 h 418"/>
                    <a:gd name="T16" fmla="*/ 252 w 334"/>
                    <a:gd name="T17" fmla="*/ 2 h 418"/>
                    <a:gd name="T18" fmla="*/ 334 w 334"/>
                    <a:gd name="T19" fmla="*/ 0 h 418"/>
                    <a:gd name="T20" fmla="*/ 334 w 334"/>
                    <a:gd name="T21" fmla="*/ 5 h 418"/>
                    <a:gd name="T22" fmla="*/ 316 w 334"/>
                    <a:gd name="T23" fmla="*/ 151 h 418"/>
                    <a:gd name="T24" fmla="*/ 196 w 334"/>
                    <a:gd name="T25" fmla="*/ 357 h 418"/>
                    <a:gd name="T26" fmla="*/ 11 w 334"/>
                    <a:gd name="T27" fmla="*/ 418 h 418"/>
                    <a:gd name="T28" fmla="*/ 10 w 334"/>
                    <a:gd name="T29" fmla="*/ 418 h 4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34" h="418">
                      <a:moveTo>
                        <a:pt x="10" y="418"/>
                      </a:moveTo>
                      <a:cubicBezTo>
                        <a:pt x="7" y="418"/>
                        <a:pt x="3" y="418"/>
                        <a:pt x="0" y="418"/>
                      </a:cubicBezTo>
                      <a:cubicBezTo>
                        <a:pt x="2" y="336"/>
                        <a:pt x="2" y="336"/>
                        <a:pt x="2" y="336"/>
                      </a:cubicBezTo>
                      <a:cubicBezTo>
                        <a:pt x="5" y="336"/>
                        <a:pt x="8" y="336"/>
                        <a:pt x="10" y="336"/>
                      </a:cubicBezTo>
                      <a:cubicBezTo>
                        <a:pt x="71" y="336"/>
                        <a:pt x="112" y="319"/>
                        <a:pt x="144" y="293"/>
                      </a:cubicBezTo>
                      <a:cubicBezTo>
                        <a:pt x="176" y="267"/>
                        <a:pt x="200" y="231"/>
                        <a:pt x="216" y="191"/>
                      </a:cubicBezTo>
                      <a:cubicBezTo>
                        <a:pt x="249" y="112"/>
                        <a:pt x="252" y="23"/>
                        <a:pt x="252" y="5"/>
                      </a:cubicBezTo>
                      <a:cubicBezTo>
                        <a:pt x="252" y="3"/>
                        <a:pt x="252" y="2"/>
                        <a:pt x="252" y="2"/>
                      </a:cubicBezTo>
                      <a:cubicBezTo>
                        <a:pt x="252" y="2"/>
                        <a:pt x="252" y="2"/>
                        <a:pt x="252" y="2"/>
                      </a:cubicBezTo>
                      <a:cubicBezTo>
                        <a:pt x="334" y="0"/>
                        <a:pt x="334" y="0"/>
                        <a:pt x="334" y="0"/>
                      </a:cubicBezTo>
                      <a:cubicBezTo>
                        <a:pt x="334" y="1"/>
                        <a:pt x="334" y="2"/>
                        <a:pt x="334" y="5"/>
                      </a:cubicBezTo>
                      <a:cubicBezTo>
                        <a:pt x="334" y="23"/>
                        <a:pt x="333" y="82"/>
                        <a:pt x="316" y="151"/>
                      </a:cubicBezTo>
                      <a:cubicBezTo>
                        <a:pt x="298" y="220"/>
                        <a:pt x="265" y="301"/>
                        <a:pt x="196" y="357"/>
                      </a:cubicBezTo>
                      <a:cubicBezTo>
                        <a:pt x="150" y="394"/>
                        <a:pt x="88" y="418"/>
                        <a:pt x="11" y="418"/>
                      </a:cubicBezTo>
                      <a:cubicBezTo>
                        <a:pt x="10" y="418"/>
                        <a:pt x="10" y="418"/>
                        <a:pt x="10" y="418"/>
                      </a:cubicBezTo>
                    </a:path>
                  </a:pathLst>
                </a:custGeom>
                <a:solidFill>
                  <a:srgbClr val="0555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2" name="Freeform 27"/>
                <p:cNvSpPr>
                  <a:spLocks/>
                </p:cNvSpPr>
                <p:nvPr/>
              </p:nvSpPr>
              <p:spPr bwMode="auto">
                <a:xfrm>
                  <a:off x="5431" y="1550"/>
                  <a:ext cx="506" cy="637"/>
                </a:xfrm>
                <a:custGeom>
                  <a:avLst/>
                  <a:gdLst>
                    <a:gd name="T0" fmla="*/ 332 w 332"/>
                    <a:gd name="T1" fmla="*/ 0 h 418"/>
                    <a:gd name="T2" fmla="*/ 250 w 332"/>
                    <a:gd name="T3" fmla="*/ 2 h 418"/>
                    <a:gd name="T4" fmla="*/ 250 w 332"/>
                    <a:gd name="T5" fmla="*/ 2 h 418"/>
                    <a:gd name="T6" fmla="*/ 250 w 332"/>
                    <a:gd name="T7" fmla="*/ 5 h 418"/>
                    <a:gd name="T8" fmla="*/ 250 w 332"/>
                    <a:gd name="T9" fmla="*/ 7 h 418"/>
                    <a:gd name="T10" fmla="*/ 214 w 332"/>
                    <a:gd name="T11" fmla="*/ 191 h 418"/>
                    <a:gd name="T12" fmla="*/ 142 w 332"/>
                    <a:gd name="T13" fmla="*/ 293 h 418"/>
                    <a:gd name="T14" fmla="*/ 8 w 332"/>
                    <a:gd name="T15" fmla="*/ 336 h 418"/>
                    <a:gd name="T16" fmla="*/ 0 w 332"/>
                    <a:gd name="T17" fmla="*/ 336 h 418"/>
                    <a:gd name="T18" fmla="*/ 0 w 332"/>
                    <a:gd name="T19" fmla="*/ 336 h 418"/>
                    <a:gd name="T20" fmla="*/ 16 w 332"/>
                    <a:gd name="T21" fmla="*/ 336 h 418"/>
                    <a:gd name="T22" fmla="*/ 16 w 332"/>
                    <a:gd name="T23" fmla="*/ 418 h 418"/>
                    <a:gd name="T24" fmla="*/ 194 w 332"/>
                    <a:gd name="T25" fmla="*/ 357 h 418"/>
                    <a:gd name="T26" fmla="*/ 314 w 332"/>
                    <a:gd name="T27" fmla="*/ 151 h 418"/>
                    <a:gd name="T28" fmla="*/ 332 w 332"/>
                    <a:gd name="T29" fmla="*/ 5 h 418"/>
                    <a:gd name="T30" fmla="*/ 332 w 332"/>
                    <a:gd name="T31" fmla="*/ 0 h 4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32" h="418">
                      <a:moveTo>
                        <a:pt x="332" y="0"/>
                      </a:moveTo>
                      <a:cubicBezTo>
                        <a:pt x="250" y="2"/>
                        <a:pt x="250" y="2"/>
                        <a:pt x="250" y="2"/>
                      </a:cubicBezTo>
                      <a:cubicBezTo>
                        <a:pt x="250" y="2"/>
                        <a:pt x="250" y="2"/>
                        <a:pt x="250" y="2"/>
                      </a:cubicBezTo>
                      <a:cubicBezTo>
                        <a:pt x="250" y="2"/>
                        <a:pt x="250" y="3"/>
                        <a:pt x="250" y="5"/>
                      </a:cubicBezTo>
                      <a:cubicBezTo>
                        <a:pt x="250" y="6"/>
                        <a:pt x="250" y="7"/>
                        <a:pt x="250" y="7"/>
                      </a:cubicBezTo>
                      <a:cubicBezTo>
                        <a:pt x="250" y="29"/>
                        <a:pt x="246" y="115"/>
                        <a:pt x="214" y="191"/>
                      </a:cubicBezTo>
                      <a:cubicBezTo>
                        <a:pt x="198" y="231"/>
                        <a:pt x="174" y="267"/>
                        <a:pt x="142" y="293"/>
                      </a:cubicBezTo>
                      <a:cubicBezTo>
                        <a:pt x="110" y="319"/>
                        <a:pt x="69" y="336"/>
                        <a:pt x="8" y="336"/>
                      </a:cubicBezTo>
                      <a:cubicBezTo>
                        <a:pt x="6" y="336"/>
                        <a:pt x="3" y="336"/>
                        <a:pt x="0" y="336"/>
                      </a:cubicBezTo>
                      <a:cubicBezTo>
                        <a:pt x="0" y="336"/>
                        <a:pt x="0" y="336"/>
                        <a:pt x="0" y="336"/>
                      </a:cubicBezTo>
                      <a:cubicBezTo>
                        <a:pt x="16" y="336"/>
                        <a:pt x="16" y="336"/>
                        <a:pt x="16" y="336"/>
                      </a:cubicBezTo>
                      <a:cubicBezTo>
                        <a:pt x="16" y="418"/>
                        <a:pt x="16" y="418"/>
                        <a:pt x="16" y="418"/>
                      </a:cubicBezTo>
                      <a:cubicBezTo>
                        <a:pt x="89" y="417"/>
                        <a:pt x="149" y="393"/>
                        <a:pt x="194" y="357"/>
                      </a:cubicBezTo>
                      <a:cubicBezTo>
                        <a:pt x="263" y="301"/>
                        <a:pt x="296" y="220"/>
                        <a:pt x="314" y="151"/>
                      </a:cubicBezTo>
                      <a:cubicBezTo>
                        <a:pt x="331" y="82"/>
                        <a:pt x="332" y="23"/>
                        <a:pt x="332" y="5"/>
                      </a:cubicBezTo>
                      <a:cubicBezTo>
                        <a:pt x="332" y="2"/>
                        <a:pt x="332" y="1"/>
                        <a:pt x="332" y="0"/>
                      </a:cubicBezTo>
                    </a:path>
                  </a:pathLst>
                </a:custGeom>
                <a:solidFill>
                  <a:srgbClr val="0555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3" name="Freeform 28"/>
                <p:cNvSpPr>
                  <a:spLocks/>
                </p:cNvSpPr>
                <p:nvPr/>
              </p:nvSpPr>
              <p:spPr bwMode="auto">
                <a:xfrm>
                  <a:off x="4926" y="2062"/>
                  <a:ext cx="529" cy="1088"/>
                </a:xfrm>
                <a:custGeom>
                  <a:avLst/>
                  <a:gdLst>
                    <a:gd name="T0" fmla="*/ 347 w 347"/>
                    <a:gd name="T1" fmla="*/ 187 h 714"/>
                    <a:gd name="T2" fmla="*/ 347 w 347"/>
                    <a:gd name="T3" fmla="*/ 0 h 714"/>
                    <a:gd name="T4" fmla="*/ 0 w 347"/>
                    <a:gd name="T5" fmla="*/ 0 h 714"/>
                    <a:gd name="T6" fmla="*/ 0 w 347"/>
                    <a:gd name="T7" fmla="*/ 714 h 714"/>
                    <a:gd name="T8" fmla="*/ 347 w 347"/>
                    <a:gd name="T9" fmla="*/ 714 h 714"/>
                    <a:gd name="T10" fmla="*/ 347 w 347"/>
                    <a:gd name="T11" fmla="*/ 656 h 714"/>
                    <a:gd name="T12" fmla="*/ 310 w 347"/>
                    <a:gd name="T13" fmla="*/ 405 h 714"/>
                    <a:gd name="T14" fmla="*/ 347 w 347"/>
                    <a:gd name="T15" fmla="*/ 187 h 7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47" h="714">
                      <a:moveTo>
                        <a:pt x="347" y="187"/>
                      </a:moveTo>
                      <a:cubicBezTo>
                        <a:pt x="347" y="0"/>
                        <a:pt x="347" y="0"/>
                        <a:pt x="34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714"/>
                        <a:pt x="0" y="714"/>
                        <a:pt x="0" y="714"/>
                      </a:cubicBezTo>
                      <a:cubicBezTo>
                        <a:pt x="347" y="714"/>
                        <a:pt x="347" y="714"/>
                        <a:pt x="347" y="714"/>
                      </a:cubicBezTo>
                      <a:cubicBezTo>
                        <a:pt x="347" y="656"/>
                        <a:pt x="347" y="656"/>
                        <a:pt x="347" y="656"/>
                      </a:cubicBezTo>
                      <a:cubicBezTo>
                        <a:pt x="344" y="574"/>
                        <a:pt x="335" y="475"/>
                        <a:pt x="310" y="405"/>
                      </a:cubicBezTo>
                      <a:cubicBezTo>
                        <a:pt x="310" y="405"/>
                        <a:pt x="340" y="258"/>
                        <a:pt x="347" y="187"/>
                      </a:cubicBezTo>
                    </a:path>
                  </a:pathLst>
                </a:custGeom>
                <a:solidFill>
                  <a:srgbClr val="0555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4" name="Freeform 29"/>
                <p:cNvSpPr>
                  <a:spLocks/>
                </p:cNvSpPr>
                <p:nvPr/>
              </p:nvSpPr>
              <p:spPr bwMode="auto">
                <a:xfrm>
                  <a:off x="5812" y="1424"/>
                  <a:ext cx="125" cy="129"/>
                </a:xfrm>
                <a:custGeom>
                  <a:avLst/>
                  <a:gdLst>
                    <a:gd name="T0" fmla="*/ 82 w 82"/>
                    <a:gd name="T1" fmla="*/ 43 h 85"/>
                    <a:gd name="T2" fmla="*/ 82 w 82"/>
                    <a:gd name="T3" fmla="*/ 41 h 85"/>
                    <a:gd name="T4" fmla="*/ 41 w 82"/>
                    <a:gd name="T5" fmla="*/ 0 h 85"/>
                    <a:gd name="T6" fmla="*/ 0 w 82"/>
                    <a:gd name="T7" fmla="*/ 41 h 85"/>
                    <a:gd name="T8" fmla="*/ 0 w 82"/>
                    <a:gd name="T9" fmla="*/ 43 h 85"/>
                    <a:gd name="T10" fmla="*/ 0 w 82"/>
                    <a:gd name="T11" fmla="*/ 43 h 85"/>
                    <a:gd name="T12" fmla="*/ 0 w 82"/>
                    <a:gd name="T13" fmla="*/ 85 h 85"/>
                    <a:gd name="T14" fmla="*/ 82 w 82"/>
                    <a:gd name="T15" fmla="*/ 85 h 85"/>
                    <a:gd name="T16" fmla="*/ 82 w 82"/>
                    <a:gd name="T17" fmla="*/ 43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2" h="85">
                      <a:moveTo>
                        <a:pt x="82" y="43"/>
                      </a:moveTo>
                      <a:cubicBezTo>
                        <a:pt x="82" y="42"/>
                        <a:pt x="82" y="42"/>
                        <a:pt x="82" y="41"/>
                      </a:cubicBezTo>
                      <a:cubicBezTo>
                        <a:pt x="82" y="19"/>
                        <a:pt x="64" y="0"/>
                        <a:pt x="41" y="0"/>
                      </a:cubicBezTo>
                      <a:cubicBezTo>
                        <a:pt x="18" y="0"/>
                        <a:pt x="0" y="19"/>
                        <a:pt x="0" y="41"/>
                      </a:cubicBezTo>
                      <a:cubicBezTo>
                        <a:pt x="0" y="42"/>
                        <a:pt x="0" y="42"/>
                        <a:pt x="0" y="43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0" y="85"/>
                        <a:pt x="0" y="85"/>
                        <a:pt x="0" y="85"/>
                      </a:cubicBezTo>
                      <a:cubicBezTo>
                        <a:pt x="82" y="85"/>
                        <a:pt x="82" y="85"/>
                        <a:pt x="82" y="85"/>
                      </a:cubicBezTo>
                      <a:cubicBezTo>
                        <a:pt x="82" y="43"/>
                        <a:pt x="82" y="43"/>
                        <a:pt x="82" y="43"/>
                      </a:cubicBezTo>
                      <a:close/>
                    </a:path>
                  </a:pathLst>
                </a:custGeom>
                <a:solidFill>
                  <a:srgbClr val="76562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5" name="Freeform 30"/>
                <p:cNvSpPr>
                  <a:spLocks/>
                </p:cNvSpPr>
                <p:nvPr/>
              </p:nvSpPr>
              <p:spPr bwMode="auto">
                <a:xfrm>
                  <a:off x="5252" y="4060"/>
                  <a:ext cx="261" cy="147"/>
                </a:xfrm>
                <a:custGeom>
                  <a:avLst/>
                  <a:gdLst>
                    <a:gd name="T0" fmla="*/ 261 w 261"/>
                    <a:gd name="T1" fmla="*/ 113 h 147"/>
                    <a:gd name="T2" fmla="*/ 148 w 261"/>
                    <a:gd name="T3" fmla="*/ 0 h 147"/>
                    <a:gd name="T4" fmla="*/ 0 w 261"/>
                    <a:gd name="T5" fmla="*/ 0 h 147"/>
                    <a:gd name="T6" fmla="*/ 0 w 261"/>
                    <a:gd name="T7" fmla="*/ 147 h 147"/>
                    <a:gd name="T8" fmla="*/ 261 w 261"/>
                    <a:gd name="T9" fmla="*/ 147 h 147"/>
                    <a:gd name="T10" fmla="*/ 261 w 261"/>
                    <a:gd name="T11" fmla="*/ 113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61" h="147">
                      <a:moveTo>
                        <a:pt x="261" y="113"/>
                      </a:moveTo>
                      <a:lnTo>
                        <a:pt x="148" y="0"/>
                      </a:lnTo>
                      <a:lnTo>
                        <a:pt x="0" y="0"/>
                      </a:lnTo>
                      <a:lnTo>
                        <a:pt x="0" y="147"/>
                      </a:lnTo>
                      <a:lnTo>
                        <a:pt x="261" y="147"/>
                      </a:lnTo>
                      <a:lnTo>
                        <a:pt x="261" y="113"/>
                      </a:lnTo>
                      <a:close/>
                    </a:path>
                  </a:pathLst>
                </a:custGeom>
                <a:solidFill>
                  <a:srgbClr val="5139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6" name="Freeform 31"/>
                <p:cNvSpPr>
                  <a:spLocks/>
                </p:cNvSpPr>
                <p:nvPr/>
              </p:nvSpPr>
              <p:spPr bwMode="auto">
                <a:xfrm>
                  <a:off x="5252" y="4060"/>
                  <a:ext cx="261" cy="147"/>
                </a:xfrm>
                <a:custGeom>
                  <a:avLst/>
                  <a:gdLst>
                    <a:gd name="T0" fmla="*/ 261 w 261"/>
                    <a:gd name="T1" fmla="*/ 113 h 147"/>
                    <a:gd name="T2" fmla="*/ 148 w 261"/>
                    <a:gd name="T3" fmla="*/ 0 h 147"/>
                    <a:gd name="T4" fmla="*/ 0 w 261"/>
                    <a:gd name="T5" fmla="*/ 0 h 147"/>
                    <a:gd name="T6" fmla="*/ 0 w 261"/>
                    <a:gd name="T7" fmla="*/ 147 h 147"/>
                    <a:gd name="T8" fmla="*/ 261 w 261"/>
                    <a:gd name="T9" fmla="*/ 147 h 147"/>
                    <a:gd name="T10" fmla="*/ 261 w 261"/>
                    <a:gd name="T11" fmla="*/ 113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61" h="147">
                      <a:moveTo>
                        <a:pt x="261" y="113"/>
                      </a:moveTo>
                      <a:lnTo>
                        <a:pt x="148" y="0"/>
                      </a:lnTo>
                      <a:lnTo>
                        <a:pt x="0" y="0"/>
                      </a:lnTo>
                      <a:lnTo>
                        <a:pt x="0" y="147"/>
                      </a:lnTo>
                      <a:lnTo>
                        <a:pt x="261" y="147"/>
                      </a:lnTo>
                      <a:lnTo>
                        <a:pt x="261" y="113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7" name="Rectangle 32"/>
                <p:cNvSpPr>
                  <a:spLocks noChangeArrowheads="1"/>
                </p:cNvSpPr>
                <p:nvPr/>
              </p:nvSpPr>
              <p:spPr bwMode="auto">
                <a:xfrm>
                  <a:off x="5252" y="3108"/>
                  <a:ext cx="147" cy="952"/>
                </a:xfrm>
                <a:prstGeom prst="rect">
                  <a:avLst/>
                </a:prstGeom>
                <a:solidFill>
                  <a:srgbClr val="0555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8" name="Rectangle 33"/>
                <p:cNvSpPr>
                  <a:spLocks noChangeArrowheads="1"/>
                </p:cNvSpPr>
                <p:nvPr/>
              </p:nvSpPr>
              <p:spPr bwMode="auto">
                <a:xfrm>
                  <a:off x="5252" y="3108"/>
                  <a:ext cx="147" cy="9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9" name="Freeform 34"/>
                <p:cNvSpPr>
                  <a:spLocks/>
                </p:cNvSpPr>
                <p:nvPr/>
              </p:nvSpPr>
              <p:spPr bwMode="auto">
                <a:xfrm>
                  <a:off x="5252" y="4060"/>
                  <a:ext cx="70" cy="147"/>
                </a:xfrm>
                <a:custGeom>
                  <a:avLst/>
                  <a:gdLst>
                    <a:gd name="T0" fmla="*/ 70 w 70"/>
                    <a:gd name="T1" fmla="*/ 0 h 147"/>
                    <a:gd name="T2" fmla="*/ 0 w 70"/>
                    <a:gd name="T3" fmla="*/ 0 h 147"/>
                    <a:gd name="T4" fmla="*/ 0 w 70"/>
                    <a:gd name="T5" fmla="*/ 80 h 147"/>
                    <a:gd name="T6" fmla="*/ 32 w 70"/>
                    <a:gd name="T7" fmla="*/ 113 h 147"/>
                    <a:gd name="T8" fmla="*/ 32 w 70"/>
                    <a:gd name="T9" fmla="*/ 147 h 147"/>
                    <a:gd name="T10" fmla="*/ 0 w 70"/>
                    <a:gd name="T11" fmla="*/ 147 h 147"/>
                    <a:gd name="T12" fmla="*/ 70 w 70"/>
                    <a:gd name="T13" fmla="*/ 147 h 147"/>
                    <a:gd name="T14" fmla="*/ 70 w 70"/>
                    <a:gd name="T15" fmla="*/ 0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0" h="147">
                      <a:moveTo>
                        <a:pt x="70" y="0"/>
                      </a:moveTo>
                      <a:lnTo>
                        <a:pt x="0" y="0"/>
                      </a:lnTo>
                      <a:lnTo>
                        <a:pt x="0" y="80"/>
                      </a:lnTo>
                      <a:lnTo>
                        <a:pt x="32" y="113"/>
                      </a:lnTo>
                      <a:lnTo>
                        <a:pt x="32" y="147"/>
                      </a:lnTo>
                      <a:lnTo>
                        <a:pt x="0" y="147"/>
                      </a:lnTo>
                      <a:lnTo>
                        <a:pt x="70" y="147"/>
                      </a:lnTo>
                      <a:lnTo>
                        <a:pt x="70" y="0"/>
                      </a:lnTo>
                      <a:close/>
                    </a:path>
                  </a:pathLst>
                </a:custGeom>
                <a:solidFill>
                  <a:srgbClr val="2320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0" name="Freeform 35"/>
                <p:cNvSpPr>
                  <a:spLocks/>
                </p:cNvSpPr>
                <p:nvPr/>
              </p:nvSpPr>
              <p:spPr bwMode="auto">
                <a:xfrm>
                  <a:off x="5252" y="4060"/>
                  <a:ext cx="70" cy="147"/>
                </a:xfrm>
                <a:custGeom>
                  <a:avLst/>
                  <a:gdLst>
                    <a:gd name="T0" fmla="*/ 70 w 70"/>
                    <a:gd name="T1" fmla="*/ 0 h 147"/>
                    <a:gd name="T2" fmla="*/ 0 w 70"/>
                    <a:gd name="T3" fmla="*/ 0 h 147"/>
                    <a:gd name="T4" fmla="*/ 0 w 70"/>
                    <a:gd name="T5" fmla="*/ 80 h 147"/>
                    <a:gd name="T6" fmla="*/ 32 w 70"/>
                    <a:gd name="T7" fmla="*/ 113 h 147"/>
                    <a:gd name="T8" fmla="*/ 32 w 70"/>
                    <a:gd name="T9" fmla="*/ 147 h 147"/>
                    <a:gd name="T10" fmla="*/ 0 w 70"/>
                    <a:gd name="T11" fmla="*/ 147 h 147"/>
                    <a:gd name="T12" fmla="*/ 70 w 70"/>
                    <a:gd name="T13" fmla="*/ 147 h 147"/>
                    <a:gd name="T14" fmla="*/ 70 w 70"/>
                    <a:gd name="T15" fmla="*/ 0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0" h="147">
                      <a:moveTo>
                        <a:pt x="70" y="0"/>
                      </a:moveTo>
                      <a:lnTo>
                        <a:pt x="0" y="0"/>
                      </a:lnTo>
                      <a:lnTo>
                        <a:pt x="0" y="80"/>
                      </a:lnTo>
                      <a:lnTo>
                        <a:pt x="32" y="113"/>
                      </a:lnTo>
                      <a:lnTo>
                        <a:pt x="32" y="147"/>
                      </a:lnTo>
                      <a:lnTo>
                        <a:pt x="0" y="147"/>
                      </a:lnTo>
                      <a:lnTo>
                        <a:pt x="70" y="147"/>
                      </a:lnTo>
                      <a:lnTo>
                        <a:pt x="7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1" name="Rectangle 36"/>
                <p:cNvSpPr>
                  <a:spLocks noChangeArrowheads="1"/>
                </p:cNvSpPr>
                <p:nvPr/>
              </p:nvSpPr>
              <p:spPr bwMode="auto">
                <a:xfrm>
                  <a:off x="5252" y="3150"/>
                  <a:ext cx="70" cy="910"/>
                </a:xfrm>
                <a:prstGeom prst="rect">
                  <a:avLst/>
                </a:prstGeom>
                <a:solidFill>
                  <a:srgbClr val="0B4E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2" name="Rectangle 37"/>
                <p:cNvSpPr>
                  <a:spLocks noChangeArrowheads="1"/>
                </p:cNvSpPr>
                <p:nvPr/>
              </p:nvSpPr>
              <p:spPr bwMode="auto">
                <a:xfrm>
                  <a:off x="5252" y="3150"/>
                  <a:ext cx="70" cy="9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3" name="Rectangle 38"/>
                <p:cNvSpPr>
                  <a:spLocks noChangeArrowheads="1"/>
                </p:cNvSpPr>
                <p:nvPr/>
              </p:nvSpPr>
              <p:spPr bwMode="auto">
                <a:xfrm>
                  <a:off x="5025" y="3108"/>
                  <a:ext cx="147" cy="952"/>
                </a:xfrm>
                <a:prstGeom prst="rect">
                  <a:avLst/>
                </a:prstGeom>
                <a:solidFill>
                  <a:srgbClr val="0555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4" name="Rectangle 39"/>
                <p:cNvSpPr>
                  <a:spLocks noChangeArrowheads="1"/>
                </p:cNvSpPr>
                <p:nvPr/>
              </p:nvSpPr>
              <p:spPr bwMode="auto">
                <a:xfrm>
                  <a:off x="5025" y="3108"/>
                  <a:ext cx="147" cy="9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5" name="Freeform 40"/>
                <p:cNvSpPr>
                  <a:spLocks/>
                </p:cNvSpPr>
                <p:nvPr/>
              </p:nvSpPr>
              <p:spPr bwMode="auto">
                <a:xfrm>
                  <a:off x="5025" y="4060"/>
                  <a:ext cx="259" cy="147"/>
                </a:xfrm>
                <a:custGeom>
                  <a:avLst/>
                  <a:gdLst>
                    <a:gd name="T0" fmla="*/ 259 w 259"/>
                    <a:gd name="T1" fmla="*/ 113 h 147"/>
                    <a:gd name="T2" fmla="*/ 148 w 259"/>
                    <a:gd name="T3" fmla="*/ 0 h 147"/>
                    <a:gd name="T4" fmla="*/ 0 w 259"/>
                    <a:gd name="T5" fmla="*/ 0 h 147"/>
                    <a:gd name="T6" fmla="*/ 0 w 259"/>
                    <a:gd name="T7" fmla="*/ 147 h 147"/>
                    <a:gd name="T8" fmla="*/ 259 w 259"/>
                    <a:gd name="T9" fmla="*/ 147 h 147"/>
                    <a:gd name="T10" fmla="*/ 259 w 259"/>
                    <a:gd name="T11" fmla="*/ 113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9" h="147">
                      <a:moveTo>
                        <a:pt x="259" y="113"/>
                      </a:moveTo>
                      <a:lnTo>
                        <a:pt x="148" y="0"/>
                      </a:lnTo>
                      <a:lnTo>
                        <a:pt x="0" y="0"/>
                      </a:lnTo>
                      <a:lnTo>
                        <a:pt x="0" y="147"/>
                      </a:lnTo>
                      <a:lnTo>
                        <a:pt x="259" y="147"/>
                      </a:lnTo>
                      <a:lnTo>
                        <a:pt x="259" y="113"/>
                      </a:lnTo>
                      <a:close/>
                    </a:path>
                  </a:pathLst>
                </a:custGeom>
                <a:solidFill>
                  <a:srgbClr val="5139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6" name="Freeform 41"/>
                <p:cNvSpPr>
                  <a:spLocks/>
                </p:cNvSpPr>
                <p:nvPr/>
              </p:nvSpPr>
              <p:spPr bwMode="auto">
                <a:xfrm>
                  <a:off x="5025" y="4060"/>
                  <a:ext cx="259" cy="147"/>
                </a:xfrm>
                <a:custGeom>
                  <a:avLst/>
                  <a:gdLst>
                    <a:gd name="T0" fmla="*/ 259 w 259"/>
                    <a:gd name="T1" fmla="*/ 113 h 147"/>
                    <a:gd name="T2" fmla="*/ 148 w 259"/>
                    <a:gd name="T3" fmla="*/ 0 h 147"/>
                    <a:gd name="T4" fmla="*/ 0 w 259"/>
                    <a:gd name="T5" fmla="*/ 0 h 147"/>
                    <a:gd name="T6" fmla="*/ 0 w 259"/>
                    <a:gd name="T7" fmla="*/ 147 h 147"/>
                    <a:gd name="T8" fmla="*/ 259 w 259"/>
                    <a:gd name="T9" fmla="*/ 147 h 147"/>
                    <a:gd name="T10" fmla="*/ 259 w 259"/>
                    <a:gd name="T11" fmla="*/ 113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9" h="147">
                      <a:moveTo>
                        <a:pt x="259" y="113"/>
                      </a:moveTo>
                      <a:lnTo>
                        <a:pt x="148" y="0"/>
                      </a:lnTo>
                      <a:lnTo>
                        <a:pt x="0" y="0"/>
                      </a:lnTo>
                      <a:lnTo>
                        <a:pt x="0" y="147"/>
                      </a:lnTo>
                      <a:lnTo>
                        <a:pt x="259" y="147"/>
                      </a:lnTo>
                      <a:lnTo>
                        <a:pt x="259" y="113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7" name="Freeform 42"/>
                <p:cNvSpPr>
                  <a:spLocks noEditPoints="1"/>
                </p:cNvSpPr>
                <p:nvPr/>
              </p:nvSpPr>
              <p:spPr bwMode="auto">
                <a:xfrm>
                  <a:off x="5025" y="3150"/>
                  <a:ext cx="69" cy="910"/>
                </a:xfrm>
                <a:custGeom>
                  <a:avLst/>
                  <a:gdLst>
                    <a:gd name="T0" fmla="*/ 69 w 69"/>
                    <a:gd name="T1" fmla="*/ 506 h 910"/>
                    <a:gd name="T2" fmla="*/ 0 w 69"/>
                    <a:gd name="T3" fmla="*/ 506 h 910"/>
                    <a:gd name="T4" fmla="*/ 0 w 69"/>
                    <a:gd name="T5" fmla="*/ 910 h 910"/>
                    <a:gd name="T6" fmla="*/ 69 w 69"/>
                    <a:gd name="T7" fmla="*/ 910 h 910"/>
                    <a:gd name="T8" fmla="*/ 69 w 69"/>
                    <a:gd name="T9" fmla="*/ 506 h 910"/>
                    <a:gd name="T10" fmla="*/ 69 w 69"/>
                    <a:gd name="T11" fmla="*/ 0 h 910"/>
                    <a:gd name="T12" fmla="*/ 0 w 69"/>
                    <a:gd name="T13" fmla="*/ 0 h 910"/>
                    <a:gd name="T14" fmla="*/ 0 w 69"/>
                    <a:gd name="T15" fmla="*/ 0 h 910"/>
                    <a:gd name="T16" fmla="*/ 38 w 69"/>
                    <a:gd name="T17" fmla="*/ 0 h 910"/>
                    <a:gd name="T18" fmla="*/ 69 w 69"/>
                    <a:gd name="T19" fmla="*/ 0 h 910"/>
                    <a:gd name="T20" fmla="*/ 69 w 69"/>
                    <a:gd name="T21" fmla="*/ 0 h 9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9" h="910">
                      <a:moveTo>
                        <a:pt x="69" y="506"/>
                      </a:moveTo>
                      <a:lnTo>
                        <a:pt x="0" y="506"/>
                      </a:lnTo>
                      <a:lnTo>
                        <a:pt x="0" y="910"/>
                      </a:lnTo>
                      <a:lnTo>
                        <a:pt x="69" y="910"/>
                      </a:lnTo>
                      <a:lnTo>
                        <a:pt x="69" y="506"/>
                      </a:lnTo>
                      <a:close/>
                      <a:moveTo>
                        <a:pt x="69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38" y="0"/>
                      </a:lnTo>
                      <a:lnTo>
                        <a:pt x="69" y="0"/>
                      </a:lnTo>
                      <a:lnTo>
                        <a:pt x="69" y="0"/>
                      </a:lnTo>
                      <a:close/>
                    </a:path>
                  </a:pathLst>
                </a:custGeom>
                <a:solidFill>
                  <a:srgbClr val="0B4E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8" name="Freeform 43"/>
                <p:cNvSpPr>
                  <a:spLocks noEditPoints="1"/>
                </p:cNvSpPr>
                <p:nvPr/>
              </p:nvSpPr>
              <p:spPr bwMode="auto">
                <a:xfrm>
                  <a:off x="5025" y="3150"/>
                  <a:ext cx="69" cy="910"/>
                </a:xfrm>
                <a:custGeom>
                  <a:avLst/>
                  <a:gdLst>
                    <a:gd name="T0" fmla="*/ 69 w 69"/>
                    <a:gd name="T1" fmla="*/ 506 h 910"/>
                    <a:gd name="T2" fmla="*/ 0 w 69"/>
                    <a:gd name="T3" fmla="*/ 506 h 910"/>
                    <a:gd name="T4" fmla="*/ 0 w 69"/>
                    <a:gd name="T5" fmla="*/ 910 h 910"/>
                    <a:gd name="T6" fmla="*/ 69 w 69"/>
                    <a:gd name="T7" fmla="*/ 910 h 910"/>
                    <a:gd name="T8" fmla="*/ 69 w 69"/>
                    <a:gd name="T9" fmla="*/ 506 h 910"/>
                    <a:gd name="T10" fmla="*/ 69 w 69"/>
                    <a:gd name="T11" fmla="*/ 0 h 910"/>
                    <a:gd name="T12" fmla="*/ 0 w 69"/>
                    <a:gd name="T13" fmla="*/ 0 h 910"/>
                    <a:gd name="T14" fmla="*/ 0 w 69"/>
                    <a:gd name="T15" fmla="*/ 0 h 910"/>
                    <a:gd name="T16" fmla="*/ 38 w 69"/>
                    <a:gd name="T17" fmla="*/ 0 h 910"/>
                    <a:gd name="T18" fmla="*/ 69 w 69"/>
                    <a:gd name="T19" fmla="*/ 0 h 910"/>
                    <a:gd name="T20" fmla="*/ 69 w 69"/>
                    <a:gd name="T21" fmla="*/ 0 h 9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9" h="910">
                      <a:moveTo>
                        <a:pt x="69" y="506"/>
                      </a:moveTo>
                      <a:lnTo>
                        <a:pt x="0" y="506"/>
                      </a:lnTo>
                      <a:lnTo>
                        <a:pt x="0" y="910"/>
                      </a:lnTo>
                      <a:lnTo>
                        <a:pt x="69" y="910"/>
                      </a:lnTo>
                      <a:lnTo>
                        <a:pt x="69" y="506"/>
                      </a:lnTo>
                      <a:moveTo>
                        <a:pt x="69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38" y="0"/>
                      </a:lnTo>
                      <a:lnTo>
                        <a:pt x="69" y="0"/>
                      </a:lnTo>
                      <a:lnTo>
                        <a:pt x="69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9" name="Rectangle 44"/>
                <p:cNvSpPr>
                  <a:spLocks noChangeArrowheads="1"/>
                </p:cNvSpPr>
                <p:nvPr/>
              </p:nvSpPr>
              <p:spPr bwMode="auto">
                <a:xfrm>
                  <a:off x="5025" y="4060"/>
                  <a:ext cx="69" cy="147"/>
                </a:xfrm>
                <a:prstGeom prst="rect">
                  <a:avLst/>
                </a:prstGeom>
                <a:solidFill>
                  <a:srgbClr val="2320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0" name="Rectangle 45"/>
                <p:cNvSpPr>
                  <a:spLocks noChangeArrowheads="1"/>
                </p:cNvSpPr>
                <p:nvPr/>
              </p:nvSpPr>
              <p:spPr bwMode="auto">
                <a:xfrm>
                  <a:off x="5025" y="4060"/>
                  <a:ext cx="69" cy="14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1" name="Freeform 53"/>
                <p:cNvSpPr>
                  <a:spLocks/>
                </p:cNvSpPr>
                <p:nvPr/>
              </p:nvSpPr>
              <p:spPr bwMode="auto">
                <a:xfrm>
                  <a:off x="5825" y="1424"/>
                  <a:ext cx="112" cy="114"/>
                </a:xfrm>
                <a:custGeom>
                  <a:avLst/>
                  <a:gdLst>
                    <a:gd name="T0" fmla="*/ 73 w 73"/>
                    <a:gd name="T1" fmla="*/ 41 h 75"/>
                    <a:gd name="T2" fmla="*/ 32 w 73"/>
                    <a:gd name="T3" fmla="*/ 0 h 75"/>
                    <a:gd name="T4" fmla="*/ 12 w 73"/>
                    <a:gd name="T5" fmla="*/ 6 h 75"/>
                    <a:gd name="T6" fmla="*/ 15 w 73"/>
                    <a:gd name="T7" fmla="*/ 59 h 75"/>
                    <a:gd name="T8" fmla="*/ 73 w 73"/>
                    <a:gd name="T9" fmla="*/ 60 h 75"/>
                    <a:gd name="T10" fmla="*/ 73 w 73"/>
                    <a:gd name="T11" fmla="*/ 43 h 75"/>
                    <a:gd name="T12" fmla="*/ 73 w 73"/>
                    <a:gd name="T13" fmla="*/ 43 h 75"/>
                    <a:gd name="T14" fmla="*/ 73 w 73"/>
                    <a:gd name="T15" fmla="*/ 4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3" h="75">
                      <a:moveTo>
                        <a:pt x="73" y="41"/>
                      </a:moveTo>
                      <a:cubicBezTo>
                        <a:pt x="73" y="19"/>
                        <a:pt x="55" y="0"/>
                        <a:pt x="32" y="0"/>
                      </a:cubicBezTo>
                      <a:cubicBezTo>
                        <a:pt x="25" y="0"/>
                        <a:pt x="18" y="2"/>
                        <a:pt x="12" y="6"/>
                      </a:cubicBezTo>
                      <a:cubicBezTo>
                        <a:pt x="0" y="22"/>
                        <a:pt x="1" y="45"/>
                        <a:pt x="15" y="59"/>
                      </a:cubicBezTo>
                      <a:cubicBezTo>
                        <a:pt x="31" y="75"/>
                        <a:pt x="57" y="75"/>
                        <a:pt x="73" y="60"/>
                      </a:cubicBezTo>
                      <a:cubicBezTo>
                        <a:pt x="73" y="43"/>
                        <a:pt x="73" y="43"/>
                        <a:pt x="73" y="43"/>
                      </a:cubicBezTo>
                      <a:cubicBezTo>
                        <a:pt x="73" y="43"/>
                        <a:pt x="73" y="43"/>
                        <a:pt x="73" y="43"/>
                      </a:cubicBezTo>
                      <a:cubicBezTo>
                        <a:pt x="73" y="42"/>
                        <a:pt x="73" y="42"/>
                        <a:pt x="73" y="41"/>
                      </a:cubicBezTo>
                      <a:close/>
                    </a:path>
                  </a:pathLst>
                </a:custGeom>
                <a:solidFill>
                  <a:srgbClr val="FFF1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2" name="Freeform 54"/>
                <p:cNvSpPr>
                  <a:spLocks/>
                </p:cNvSpPr>
                <p:nvPr/>
              </p:nvSpPr>
              <p:spPr bwMode="auto">
                <a:xfrm>
                  <a:off x="5825" y="1424"/>
                  <a:ext cx="112" cy="114"/>
                </a:xfrm>
                <a:custGeom>
                  <a:avLst/>
                  <a:gdLst>
                    <a:gd name="T0" fmla="*/ 73 w 73"/>
                    <a:gd name="T1" fmla="*/ 41 h 75"/>
                    <a:gd name="T2" fmla="*/ 32 w 73"/>
                    <a:gd name="T3" fmla="*/ 0 h 75"/>
                    <a:gd name="T4" fmla="*/ 12 w 73"/>
                    <a:gd name="T5" fmla="*/ 6 h 75"/>
                    <a:gd name="T6" fmla="*/ 15 w 73"/>
                    <a:gd name="T7" fmla="*/ 59 h 75"/>
                    <a:gd name="T8" fmla="*/ 73 w 73"/>
                    <a:gd name="T9" fmla="*/ 60 h 75"/>
                    <a:gd name="T10" fmla="*/ 73 w 73"/>
                    <a:gd name="T11" fmla="*/ 43 h 75"/>
                    <a:gd name="T12" fmla="*/ 73 w 73"/>
                    <a:gd name="T13" fmla="*/ 43 h 75"/>
                    <a:gd name="T14" fmla="*/ 73 w 73"/>
                    <a:gd name="T15" fmla="*/ 4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3" h="75">
                      <a:moveTo>
                        <a:pt x="73" y="41"/>
                      </a:moveTo>
                      <a:cubicBezTo>
                        <a:pt x="73" y="19"/>
                        <a:pt x="55" y="0"/>
                        <a:pt x="32" y="0"/>
                      </a:cubicBezTo>
                      <a:cubicBezTo>
                        <a:pt x="25" y="0"/>
                        <a:pt x="18" y="2"/>
                        <a:pt x="12" y="6"/>
                      </a:cubicBezTo>
                      <a:cubicBezTo>
                        <a:pt x="0" y="22"/>
                        <a:pt x="1" y="45"/>
                        <a:pt x="15" y="59"/>
                      </a:cubicBezTo>
                      <a:cubicBezTo>
                        <a:pt x="31" y="75"/>
                        <a:pt x="57" y="75"/>
                        <a:pt x="73" y="60"/>
                      </a:cubicBezTo>
                      <a:cubicBezTo>
                        <a:pt x="73" y="43"/>
                        <a:pt x="73" y="43"/>
                        <a:pt x="73" y="43"/>
                      </a:cubicBezTo>
                      <a:cubicBezTo>
                        <a:pt x="73" y="43"/>
                        <a:pt x="73" y="43"/>
                        <a:pt x="73" y="43"/>
                      </a:cubicBezTo>
                      <a:cubicBezTo>
                        <a:pt x="73" y="42"/>
                        <a:pt x="73" y="42"/>
                        <a:pt x="73" y="41"/>
                      </a:cubicBezTo>
                      <a:close/>
                    </a:path>
                  </a:pathLst>
                </a:custGeom>
                <a:solidFill>
                  <a:srgbClr val="5139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3" name="Freeform 55"/>
                <p:cNvSpPr>
                  <a:spLocks/>
                </p:cNvSpPr>
                <p:nvPr/>
              </p:nvSpPr>
              <p:spPr bwMode="auto">
                <a:xfrm>
                  <a:off x="4926" y="2355"/>
                  <a:ext cx="529" cy="795"/>
                </a:xfrm>
                <a:custGeom>
                  <a:avLst/>
                  <a:gdLst>
                    <a:gd name="T0" fmla="*/ 0 w 347"/>
                    <a:gd name="T1" fmla="*/ 0 h 522"/>
                    <a:gd name="T2" fmla="*/ 0 w 347"/>
                    <a:gd name="T3" fmla="*/ 522 h 522"/>
                    <a:gd name="T4" fmla="*/ 65 w 347"/>
                    <a:gd name="T5" fmla="*/ 522 h 522"/>
                    <a:gd name="T6" fmla="*/ 65 w 347"/>
                    <a:gd name="T7" fmla="*/ 494 h 522"/>
                    <a:gd name="T8" fmla="*/ 161 w 347"/>
                    <a:gd name="T9" fmla="*/ 494 h 522"/>
                    <a:gd name="T10" fmla="*/ 161 w 347"/>
                    <a:gd name="T11" fmla="*/ 522 h 522"/>
                    <a:gd name="T12" fmla="*/ 214 w 347"/>
                    <a:gd name="T13" fmla="*/ 522 h 522"/>
                    <a:gd name="T14" fmla="*/ 214 w 347"/>
                    <a:gd name="T15" fmla="*/ 494 h 522"/>
                    <a:gd name="T16" fmla="*/ 310 w 347"/>
                    <a:gd name="T17" fmla="*/ 494 h 522"/>
                    <a:gd name="T18" fmla="*/ 310 w 347"/>
                    <a:gd name="T19" fmla="*/ 522 h 522"/>
                    <a:gd name="T20" fmla="*/ 347 w 347"/>
                    <a:gd name="T21" fmla="*/ 522 h 522"/>
                    <a:gd name="T22" fmla="*/ 347 w 347"/>
                    <a:gd name="T23" fmla="*/ 464 h 522"/>
                    <a:gd name="T24" fmla="*/ 347 w 347"/>
                    <a:gd name="T25" fmla="*/ 464 h 522"/>
                    <a:gd name="T26" fmla="*/ 331 w 347"/>
                    <a:gd name="T27" fmla="*/ 298 h 522"/>
                    <a:gd name="T28" fmla="*/ 0 w 347"/>
                    <a:gd name="T29" fmla="*/ 0 h 5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47" h="522">
                      <a:moveTo>
                        <a:pt x="0" y="0"/>
                      </a:moveTo>
                      <a:cubicBezTo>
                        <a:pt x="0" y="522"/>
                        <a:pt x="0" y="522"/>
                        <a:pt x="0" y="522"/>
                      </a:cubicBezTo>
                      <a:cubicBezTo>
                        <a:pt x="65" y="522"/>
                        <a:pt x="65" y="522"/>
                        <a:pt x="65" y="522"/>
                      </a:cubicBezTo>
                      <a:cubicBezTo>
                        <a:pt x="65" y="494"/>
                        <a:pt x="65" y="494"/>
                        <a:pt x="65" y="494"/>
                      </a:cubicBezTo>
                      <a:cubicBezTo>
                        <a:pt x="161" y="494"/>
                        <a:pt x="161" y="494"/>
                        <a:pt x="161" y="494"/>
                      </a:cubicBezTo>
                      <a:cubicBezTo>
                        <a:pt x="161" y="522"/>
                        <a:pt x="161" y="522"/>
                        <a:pt x="161" y="522"/>
                      </a:cubicBezTo>
                      <a:cubicBezTo>
                        <a:pt x="214" y="522"/>
                        <a:pt x="214" y="522"/>
                        <a:pt x="214" y="522"/>
                      </a:cubicBezTo>
                      <a:cubicBezTo>
                        <a:pt x="214" y="494"/>
                        <a:pt x="214" y="494"/>
                        <a:pt x="214" y="494"/>
                      </a:cubicBezTo>
                      <a:cubicBezTo>
                        <a:pt x="310" y="494"/>
                        <a:pt x="310" y="494"/>
                        <a:pt x="310" y="494"/>
                      </a:cubicBezTo>
                      <a:cubicBezTo>
                        <a:pt x="310" y="522"/>
                        <a:pt x="310" y="522"/>
                        <a:pt x="310" y="522"/>
                      </a:cubicBezTo>
                      <a:cubicBezTo>
                        <a:pt x="347" y="522"/>
                        <a:pt x="347" y="522"/>
                        <a:pt x="347" y="522"/>
                      </a:cubicBezTo>
                      <a:cubicBezTo>
                        <a:pt x="347" y="464"/>
                        <a:pt x="347" y="464"/>
                        <a:pt x="347" y="464"/>
                      </a:cubicBezTo>
                      <a:cubicBezTo>
                        <a:pt x="347" y="464"/>
                        <a:pt x="347" y="464"/>
                        <a:pt x="347" y="464"/>
                      </a:cubicBezTo>
                      <a:cubicBezTo>
                        <a:pt x="345" y="412"/>
                        <a:pt x="341" y="352"/>
                        <a:pt x="331" y="298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0B4E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4" name="Rectangle 56"/>
                <p:cNvSpPr>
                  <a:spLocks noChangeArrowheads="1"/>
                </p:cNvSpPr>
                <p:nvPr/>
              </p:nvSpPr>
              <p:spPr bwMode="auto">
                <a:xfrm>
                  <a:off x="5252" y="3108"/>
                  <a:ext cx="147" cy="42"/>
                </a:xfrm>
                <a:prstGeom prst="rect">
                  <a:avLst/>
                </a:prstGeom>
                <a:solidFill>
                  <a:srgbClr val="0B4E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5" name="Rectangle 57"/>
                <p:cNvSpPr>
                  <a:spLocks noChangeArrowheads="1"/>
                </p:cNvSpPr>
                <p:nvPr/>
              </p:nvSpPr>
              <p:spPr bwMode="auto">
                <a:xfrm>
                  <a:off x="5252" y="3108"/>
                  <a:ext cx="147" cy="4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6" name="Rectangle 58"/>
                <p:cNvSpPr>
                  <a:spLocks noChangeArrowheads="1"/>
                </p:cNvSpPr>
                <p:nvPr/>
              </p:nvSpPr>
              <p:spPr bwMode="auto">
                <a:xfrm>
                  <a:off x="5025" y="3108"/>
                  <a:ext cx="147" cy="42"/>
                </a:xfrm>
                <a:prstGeom prst="rect">
                  <a:avLst/>
                </a:prstGeom>
                <a:solidFill>
                  <a:srgbClr val="0B4E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7" name="Rectangle 59"/>
                <p:cNvSpPr>
                  <a:spLocks noChangeArrowheads="1"/>
                </p:cNvSpPr>
                <p:nvPr/>
              </p:nvSpPr>
              <p:spPr bwMode="auto">
                <a:xfrm>
                  <a:off x="5025" y="3108"/>
                  <a:ext cx="147" cy="4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8" name="Freeform 60"/>
                <p:cNvSpPr>
                  <a:spLocks/>
                </p:cNvSpPr>
                <p:nvPr/>
              </p:nvSpPr>
              <p:spPr bwMode="auto">
                <a:xfrm>
                  <a:off x="4793" y="2064"/>
                  <a:ext cx="244" cy="934"/>
                </a:xfrm>
                <a:custGeom>
                  <a:avLst/>
                  <a:gdLst>
                    <a:gd name="T0" fmla="*/ 0 w 160"/>
                    <a:gd name="T1" fmla="*/ 613 h 613"/>
                    <a:gd name="T2" fmla="*/ 86 w 160"/>
                    <a:gd name="T3" fmla="*/ 0 h 613"/>
                    <a:gd name="T4" fmla="*/ 86 w 160"/>
                    <a:gd name="T5" fmla="*/ 0 h 613"/>
                    <a:gd name="T6" fmla="*/ 160 w 160"/>
                    <a:gd name="T7" fmla="*/ 26 h 613"/>
                    <a:gd name="T8" fmla="*/ 147 w 160"/>
                    <a:gd name="T9" fmla="*/ 67 h 613"/>
                    <a:gd name="T10" fmla="*/ 119 w 160"/>
                    <a:gd name="T11" fmla="*/ 185 h 613"/>
                    <a:gd name="T12" fmla="*/ 78 w 160"/>
                    <a:gd name="T13" fmla="*/ 613 h 613"/>
                    <a:gd name="T14" fmla="*/ 0 w 160"/>
                    <a:gd name="T15" fmla="*/ 613 h 6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0" h="613">
                      <a:moveTo>
                        <a:pt x="0" y="613"/>
                      </a:moveTo>
                      <a:cubicBezTo>
                        <a:pt x="0" y="244"/>
                        <a:pt x="85" y="3"/>
                        <a:pt x="86" y="0"/>
                      </a:cubicBezTo>
                      <a:cubicBezTo>
                        <a:pt x="86" y="0"/>
                        <a:pt x="86" y="0"/>
                        <a:pt x="86" y="0"/>
                      </a:cubicBezTo>
                      <a:cubicBezTo>
                        <a:pt x="160" y="26"/>
                        <a:pt x="160" y="26"/>
                        <a:pt x="160" y="26"/>
                      </a:cubicBezTo>
                      <a:cubicBezTo>
                        <a:pt x="160" y="26"/>
                        <a:pt x="155" y="40"/>
                        <a:pt x="147" y="67"/>
                      </a:cubicBezTo>
                      <a:cubicBezTo>
                        <a:pt x="140" y="94"/>
                        <a:pt x="130" y="134"/>
                        <a:pt x="119" y="185"/>
                      </a:cubicBezTo>
                      <a:cubicBezTo>
                        <a:pt x="99" y="287"/>
                        <a:pt x="78" y="434"/>
                        <a:pt x="78" y="613"/>
                      </a:cubicBezTo>
                      <a:lnTo>
                        <a:pt x="0" y="613"/>
                      </a:lnTo>
                      <a:close/>
                    </a:path>
                  </a:pathLst>
                </a:custGeom>
                <a:solidFill>
                  <a:srgbClr val="0555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9" name="Rectangle 61"/>
                <p:cNvSpPr>
                  <a:spLocks noChangeArrowheads="1"/>
                </p:cNvSpPr>
                <p:nvPr/>
              </p:nvSpPr>
              <p:spPr bwMode="auto">
                <a:xfrm>
                  <a:off x="4539" y="3150"/>
                  <a:ext cx="671" cy="506"/>
                </a:xfrm>
                <a:prstGeom prst="rect">
                  <a:avLst/>
                </a:prstGeom>
                <a:solidFill>
                  <a:srgbClr val="47C7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0" name="Rectangle 62"/>
                <p:cNvSpPr>
                  <a:spLocks noChangeArrowheads="1"/>
                </p:cNvSpPr>
                <p:nvPr/>
              </p:nvSpPr>
              <p:spPr bwMode="auto">
                <a:xfrm>
                  <a:off x="4539" y="3150"/>
                  <a:ext cx="671" cy="5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1" name="Freeform 63"/>
                <p:cNvSpPr>
                  <a:spLocks/>
                </p:cNvSpPr>
                <p:nvPr/>
              </p:nvSpPr>
              <p:spPr bwMode="auto">
                <a:xfrm>
                  <a:off x="5063" y="3150"/>
                  <a:ext cx="147" cy="506"/>
                </a:xfrm>
                <a:custGeom>
                  <a:avLst/>
                  <a:gdLst>
                    <a:gd name="T0" fmla="*/ 147 w 147"/>
                    <a:gd name="T1" fmla="*/ 0 h 506"/>
                    <a:gd name="T2" fmla="*/ 31 w 147"/>
                    <a:gd name="T3" fmla="*/ 0 h 506"/>
                    <a:gd name="T4" fmla="*/ 0 w 147"/>
                    <a:gd name="T5" fmla="*/ 0 h 506"/>
                    <a:gd name="T6" fmla="*/ 0 w 147"/>
                    <a:gd name="T7" fmla="*/ 506 h 506"/>
                    <a:gd name="T8" fmla="*/ 147 w 147"/>
                    <a:gd name="T9" fmla="*/ 506 h 506"/>
                    <a:gd name="T10" fmla="*/ 147 w 147"/>
                    <a:gd name="T11" fmla="*/ 0 h 5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47" h="506">
                      <a:moveTo>
                        <a:pt x="147" y="0"/>
                      </a:moveTo>
                      <a:lnTo>
                        <a:pt x="31" y="0"/>
                      </a:lnTo>
                      <a:lnTo>
                        <a:pt x="0" y="0"/>
                      </a:lnTo>
                      <a:lnTo>
                        <a:pt x="0" y="506"/>
                      </a:lnTo>
                      <a:lnTo>
                        <a:pt x="147" y="506"/>
                      </a:lnTo>
                      <a:lnTo>
                        <a:pt x="147" y="0"/>
                      </a:lnTo>
                      <a:close/>
                    </a:path>
                  </a:pathLst>
                </a:custGeom>
                <a:solidFill>
                  <a:srgbClr val="3CB4D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2" name="Freeform 64"/>
                <p:cNvSpPr>
                  <a:spLocks/>
                </p:cNvSpPr>
                <p:nvPr/>
              </p:nvSpPr>
              <p:spPr bwMode="auto">
                <a:xfrm>
                  <a:off x="5063" y="3150"/>
                  <a:ext cx="147" cy="506"/>
                </a:xfrm>
                <a:custGeom>
                  <a:avLst/>
                  <a:gdLst>
                    <a:gd name="T0" fmla="*/ 147 w 147"/>
                    <a:gd name="T1" fmla="*/ 0 h 506"/>
                    <a:gd name="T2" fmla="*/ 31 w 147"/>
                    <a:gd name="T3" fmla="*/ 0 h 506"/>
                    <a:gd name="T4" fmla="*/ 0 w 147"/>
                    <a:gd name="T5" fmla="*/ 0 h 506"/>
                    <a:gd name="T6" fmla="*/ 0 w 147"/>
                    <a:gd name="T7" fmla="*/ 506 h 506"/>
                    <a:gd name="T8" fmla="*/ 147 w 147"/>
                    <a:gd name="T9" fmla="*/ 506 h 506"/>
                    <a:gd name="T10" fmla="*/ 147 w 147"/>
                    <a:gd name="T11" fmla="*/ 0 h 5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47" h="506">
                      <a:moveTo>
                        <a:pt x="147" y="0"/>
                      </a:moveTo>
                      <a:lnTo>
                        <a:pt x="31" y="0"/>
                      </a:lnTo>
                      <a:lnTo>
                        <a:pt x="0" y="0"/>
                      </a:lnTo>
                      <a:lnTo>
                        <a:pt x="0" y="506"/>
                      </a:lnTo>
                      <a:lnTo>
                        <a:pt x="147" y="506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3" name="Freeform 65"/>
                <p:cNvSpPr>
                  <a:spLocks/>
                </p:cNvSpPr>
                <p:nvPr/>
              </p:nvSpPr>
              <p:spPr bwMode="auto">
                <a:xfrm>
                  <a:off x="4740" y="3045"/>
                  <a:ext cx="229" cy="113"/>
                </a:xfrm>
                <a:custGeom>
                  <a:avLst/>
                  <a:gdLst>
                    <a:gd name="T0" fmla="*/ 200 w 229"/>
                    <a:gd name="T1" fmla="*/ 113 h 113"/>
                    <a:gd name="T2" fmla="*/ 200 w 229"/>
                    <a:gd name="T3" fmla="*/ 29 h 113"/>
                    <a:gd name="T4" fmla="*/ 31 w 229"/>
                    <a:gd name="T5" fmla="*/ 29 h 113"/>
                    <a:gd name="T6" fmla="*/ 31 w 229"/>
                    <a:gd name="T7" fmla="*/ 110 h 113"/>
                    <a:gd name="T8" fmla="*/ 31 w 229"/>
                    <a:gd name="T9" fmla="*/ 110 h 113"/>
                    <a:gd name="T10" fmla="*/ 0 w 229"/>
                    <a:gd name="T11" fmla="*/ 110 h 113"/>
                    <a:gd name="T12" fmla="*/ 0 w 229"/>
                    <a:gd name="T13" fmla="*/ 0 h 113"/>
                    <a:gd name="T14" fmla="*/ 229 w 229"/>
                    <a:gd name="T15" fmla="*/ 0 h 113"/>
                    <a:gd name="T16" fmla="*/ 229 w 229"/>
                    <a:gd name="T17" fmla="*/ 113 h 113"/>
                    <a:gd name="T18" fmla="*/ 200 w 229"/>
                    <a:gd name="T19" fmla="*/ 113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29" h="113">
                      <a:moveTo>
                        <a:pt x="200" y="113"/>
                      </a:moveTo>
                      <a:lnTo>
                        <a:pt x="200" y="29"/>
                      </a:lnTo>
                      <a:lnTo>
                        <a:pt x="31" y="29"/>
                      </a:lnTo>
                      <a:lnTo>
                        <a:pt x="31" y="110"/>
                      </a:lnTo>
                      <a:lnTo>
                        <a:pt x="31" y="110"/>
                      </a:lnTo>
                      <a:lnTo>
                        <a:pt x="0" y="110"/>
                      </a:lnTo>
                      <a:lnTo>
                        <a:pt x="0" y="0"/>
                      </a:lnTo>
                      <a:lnTo>
                        <a:pt x="229" y="0"/>
                      </a:lnTo>
                      <a:lnTo>
                        <a:pt x="229" y="113"/>
                      </a:lnTo>
                      <a:lnTo>
                        <a:pt x="200" y="113"/>
                      </a:lnTo>
                      <a:close/>
                    </a:path>
                  </a:pathLst>
                </a:custGeom>
                <a:solidFill>
                  <a:srgbClr val="47C7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4" name="Freeform 66"/>
                <p:cNvSpPr>
                  <a:spLocks/>
                </p:cNvSpPr>
                <p:nvPr/>
              </p:nvSpPr>
              <p:spPr bwMode="auto">
                <a:xfrm>
                  <a:off x="4793" y="2998"/>
                  <a:ext cx="121" cy="125"/>
                </a:xfrm>
                <a:custGeom>
                  <a:avLst/>
                  <a:gdLst>
                    <a:gd name="T0" fmla="*/ 1 w 79"/>
                    <a:gd name="T1" fmla="*/ 41 h 82"/>
                    <a:gd name="T2" fmla="*/ 0 w 79"/>
                    <a:gd name="T3" fmla="*/ 42 h 82"/>
                    <a:gd name="T4" fmla="*/ 40 w 79"/>
                    <a:gd name="T5" fmla="*/ 82 h 82"/>
                    <a:gd name="T6" fmla="*/ 79 w 79"/>
                    <a:gd name="T7" fmla="*/ 42 h 82"/>
                    <a:gd name="T8" fmla="*/ 79 w 79"/>
                    <a:gd name="T9" fmla="*/ 41 h 82"/>
                    <a:gd name="T10" fmla="*/ 79 w 79"/>
                    <a:gd name="T11" fmla="*/ 41 h 82"/>
                    <a:gd name="T12" fmla="*/ 79 w 79"/>
                    <a:gd name="T13" fmla="*/ 0 h 82"/>
                    <a:gd name="T14" fmla="*/ 0 w 79"/>
                    <a:gd name="T15" fmla="*/ 0 h 82"/>
                    <a:gd name="T16" fmla="*/ 0 w 79"/>
                    <a:gd name="T17" fmla="*/ 41 h 82"/>
                    <a:gd name="T18" fmla="*/ 1 w 79"/>
                    <a:gd name="T19" fmla="*/ 41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79" h="82">
                      <a:moveTo>
                        <a:pt x="1" y="41"/>
                      </a:moveTo>
                      <a:cubicBezTo>
                        <a:pt x="1" y="41"/>
                        <a:pt x="0" y="42"/>
                        <a:pt x="0" y="42"/>
                      </a:cubicBezTo>
                      <a:cubicBezTo>
                        <a:pt x="0" y="64"/>
                        <a:pt x="18" y="82"/>
                        <a:pt x="40" y="82"/>
                      </a:cubicBezTo>
                      <a:cubicBezTo>
                        <a:pt x="61" y="82"/>
                        <a:pt x="79" y="64"/>
                        <a:pt x="79" y="42"/>
                      </a:cubicBezTo>
                      <a:cubicBezTo>
                        <a:pt x="79" y="42"/>
                        <a:pt x="79" y="41"/>
                        <a:pt x="79" y="41"/>
                      </a:cubicBezTo>
                      <a:cubicBezTo>
                        <a:pt x="79" y="41"/>
                        <a:pt x="79" y="41"/>
                        <a:pt x="79" y="41"/>
                      </a:cubicBezTo>
                      <a:cubicBezTo>
                        <a:pt x="79" y="0"/>
                        <a:pt x="79" y="0"/>
                        <a:pt x="79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1"/>
                        <a:pt x="0" y="41"/>
                        <a:pt x="0" y="41"/>
                      </a:cubicBezTo>
                      <a:lnTo>
                        <a:pt x="1" y="41"/>
                      </a:lnTo>
                      <a:close/>
                    </a:path>
                  </a:pathLst>
                </a:custGeom>
                <a:solidFill>
                  <a:srgbClr val="5139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5" name="Freeform 67"/>
                <p:cNvSpPr>
                  <a:spLocks/>
                </p:cNvSpPr>
                <p:nvPr/>
              </p:nvSpPr>
              <p:spPr bwMode="auto">
                <a:xfrm>
                  <a:off x="5182" y="2099"/>
                  <a:ext cx="95" cy="344"/>
                </a:xfrm>
                <a:custGeom>
                  <a:avLst/>
                  <a:gdLst>
                    <a:gd name="T0" fmla="*/ 0 w 95"/>
                    <a:gd name="T1" fmla="*/ 0 h 344"/>
                    <a:gd name="T2" fmla="*/ 49 w 95"/>
                    <a:gd name="T3" fmla="*/ 344 h 344"/>
                    <a:gd name="T4" fmla="*/ 95 w 95"/>
                    <a:gd name="T5" fmla="*/ 0 h 344"/>
                    <a:gd name="T6" fmla="*/ 0 w 95"/>
                    <a:gd name="T7" fmla="*/ 0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5" h="344">
                      <a:moveTo>
                        <a:pt x="0" y="0"/>
                      </a:moveTo>
                      <a:lnTo>
                        <a:pt x="49" y="344"/>
                      </a:lnTo>
                      <a:lnTo>
                        <a:pt x="9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6" name="Freeform 68"/>
                <p:cNvSpPr>
                  <a:spLocks/>
                </p:cNvSpPr>
                <p:nvPr/>
              </p:nvSpPr>
              <p:spPr bwMode="auto">
                <a:xfrm>
                  <a:off x="5182" y="2099"/>
                  <a:ext cx="95" cy="344"/>
                </a:xfrm>
                <a:custGeom>
                  <a:avLst/>
                  <a:gdLst>
                    <a:gd name="T0" fmla="*/ 0 w 95"/>
                    <a:gd name="T1" fmla="*/ 0 h 344"/>
                    <a:gd name="T2" fmla="*/ 49 w 95"/>
                    <a:gd name="T3" fmla="*/ 344 h 344"/>
                    <a:gd name="T4" fmla="*/ 95 w 95"/>
                    <a:gd name="T5" fmla="*/ 0 h 344"/>
                    <a:gd name="T6" fmla="*/ 0 w 95"/>
                    <a:gd name="T7" fmla="*/ 0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5" h="344">
                      <a:moveTo>
                        <a:pt x="0" y="0"/>
                      </a:moveTo>
                      <a:lnTo>
                        <a:pt x="49" y="344"/>
                      </a:lnTo>
                      <a:lnTo>
                        <a:pt x="95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7" name="Freeform 69"/>
                <p:cNvSpPr>
                  <a:spLocks/>
                </p:cNvSpPr>
                <p:nvPr/>
              </p:nvSpPr>
              <p:spPr bwMode="auto">
                <a:xfrm>
                  <a:off x="5182" y="2099"/>
                  <a:ext cx="95" cy="344"/>
                </a:xfrm>
                <a:custGeom>
                  <a:avLst/>
                  <a:gdLst>
                    <a:gd name="T0" fmla="*/ 95 w 95"/>
                    <a:gd name="T1" fmla="*/ 0 h 344"/>
                    <a:gd name="T2" fmla="*/ 0 w 95"/>
                    <a:gd name="T3" fmla="*/ 0 h 344"/>
                    <a:gd name="T4" fmla="*/ 49 w 95"/>
                    <a:gd name="T5" fmla="*/ 344 h 344"/>
                    <a:gd name="T6" fmla="*/ 95 w 95"/>
                    <a:gd name="T7" fmla="*/ 0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5" h="344">
                      <a:moveTo>
                        <a:pt x="95" y="0"/>
                      </a:moveTo>
                      <a:lnTo>
                        <a:pt x="0" y="0"/>
                      </a:lnTo>
                      <a:lnTo>
                        <a:pt x="49" y="344"/>
                      </a:lnTo>
                      <a:lnTo>
                        <a:pt x="95" y="0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8" name="Freeform 70"/>
                <p:cNvSpPr>
                  <a:spLocks/>
                </p:cNvSpPr>
                <p:nvPr/>
              </p:nvSpPr>
              <p:spPr bwMode="auto">
                <a:xfrm>
                  <a:off x="5182" y="2099"/>
                  <a:ext cx="95" cy="344"/>
                </a:xfrm>
                <a:custGeom>
                  <a:avLst/>
                  <a:gdLst>
                    <a:gd name="T0" fmla="*/ 95 w 95"/>
                    <a:gd name="T1" fmla="*/ 0 h 344"/>
                    <a:gd name="T2" fmla="*/ 0 w 95"/>
                    <a:gd name="T3" fmla="*/ 0 h 344"/>
                    <a:gd name="T4" fmla="*/ 49 w 95"/>
                    <a:gd name="T5" fmla="*/ 344 h 344"/>
                    <a:gd name="T6" fmla="*/ 95 w 95"/>
                    <a:gd name="T7" fmla="*/ 0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5" h="344">
                      <a:moveTo>
                        <a:pt x="95" y="0"/>
                      </a:moveTo>
                      <a:lnTo>
                        <a:pt x="0" y="0"/>
                      </a:lnTo>
                      <a:lnTo>
                        <a:pt x="49" y="344"/>
                      </a:lnTo>
                      <a:lnTo>
                        <a:pt x="9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9" name="Freeform 71"/>
                <p:cNvSpPr>
                  <a:spLocks/>
                </p:cNvSpPr>
                <p:nvPr/>
              </p:nvSpPr>
              <p:spPr bwMode="auto">
                <a:xfrm>
                  <a:off x="5182" y="1893"/>
                  <a:ext cx="140" cy="206"/>
                </a:xfrm>
                <a:custGeom>
                  <a:avLst/>
                  <a:gdLst>
                    <a:gd name="T0" fmla="*/ 63 w 92"/>
                    <a:gd name="T1" fmla="*/ 0 h 135"/>
                    <a:gd name="T2" fmla="*/ 53 w 92"/>
                    <a:gd name="T3" fmla="*/ 24 h 135"/>
                    <a:gd name="T4" fmla="*/ 0 w 92"/>
                    <a:gd name="T5" fmla="*/ 24 h 135"/>
                    <a:gd name="T6" fmla="*/ 0 w 92"/>
                    <a:gd name="T7" fmla="*/ 111 h 135"/>
                    <a:gd name="T8" fmla="*/ 32 w 92"/>
                    <a:gd name="T9" fmla="*/ 135 h 135"/>
                    <a:gd name="T10" fmla="*/ 63 w 92"/>
                    <a:gd name="T11" fmla="*/ 111 h 135"/>
                    <a:gd name="T12" fmla="*/ 63 w 92"/>
                    <a:gd name="T13" fmla="*/ 61 h 135"/>
                    <a:gd name="T14" fmla="*/ 92 w 92"/>
                    <a:gd name="T15" fmla="*/ 10 h 135"/>
                    <a:gd name="T16" fmla="*/ 63 w 92"/>
                    <a:gd name="T17" fmla="*/ 0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2" h="135">
                      <a:moveTo>
                        <a:pt x="63" y="0"/>
                      </a:moveTo>
                      <a:cubicBezTo>
                        <a:pt x="53" y="24"/>
                        <a:pt x="53" y="24"/>
                        <a:pt x="53" y="24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111"/>
                        <a:pt x="0" y="111"/>
                        <a:pt x="0" y="111"/>
                      </a:cubicBezTo>
                      <a:cubicBezTo>
                        <a:pt x="32" y="135"/>
                        <a:pt x="32" y="135"/>
                        <a:pt x="32" y="135"/>
                      </a:cubicBezTo>
                      <a:cubicBezTo>
                        <a:pt x="63" y="111"/>
                        <a:pt x="63" y="111"/>
                        <a:pt x="63" y="111"/>
                      </a:cubicBezTo>
                      <a:cubicBezTo>
                        <a:pt x="63" y="61"/>
                        <a:pt x="63" y="61"/>
                        <a:pt x="63" y="61"/>
                      </a:cubicBezTo>
                      <a:cubicBezTo>
                        <a:pt x="64" y="45"/>
                        <a:pt x="69" y="17"/>
                        <a:pt x="92" y="10"/>
                      </a:cubicBezTo>
                      <a:lnTo>
                        <a:pt x="63" y="0"/>
                      </a:lnTo>
                      <a:close/>
                    </a:path>
                  </a:pathLst>
                </a:custGeom>
                <a:solidFill>
                  <a:srgbClr val="5139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0" name="Freeform 72"/>
                <p:cNvSpPr>
                  <a:spLocks/>
                </p:cNvSpPr>
                <p:nvPr/>
              </p:nvSpPr>
              <p:spPr bwMode="auto">
                <a:xfrm>
                  <a:off x="5207" y="2099"/>
                  <a:ext cx="45" cy="65"/>
                </a:xfrm>
                <a:custGeom>
                  <a:avLst/>
                  <a:gdLst>
                    <a:gd name="T0" fmla="*/ 0 w 45"/>
                    <a:gd name="T1" fmla="*/ 41 h 65"/>
                    <a:gd name="T2" fmla="*/ 6 w 45"/>
                    <a:gd name="T3" fmla="*/ 65 h 65"/>
                    <a:gd name="T4" fmla="*/ 36 w 45"/>
                    <a:gd name="T5" fmla="*/ 65 h 65"/>
                    <a:gd name="T6" fmla="*/ 45 w 45"/>
                    <a:gd name="T7" fmla="*/ 30 h 65"/>
                    <a:gd name="T8" fmla="*/ 21 w 45"/>
                    <a:gd name="T9" fmla="*/ 0 h 65"/>
                    <a:gd name="T10" fmla="*/ 0 w 45"/>
                    <a:gd name="T11" fmla="*/ 4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5" h="65">
                      <a:moveTo>
                        <a:pt x="0" y="41"/>
                      </a:moveTo>
                      <a:lnTo>
                        <a:pt x="6" y="65"/>
                      </a:lnTo>
                      <a:lnTo>
                        <a:pt x="36" y="65"/>
                      </a:lnTo>
                      <a:lnTo>
                        <a:pt x="45" y="30"/>
                      </a:lnTo>
                      <a:lnTo>
                        <a:pt x="21" y="0"/>
                      </a:lnTo>
                      <a:lnTo>
                        <a:pt x="0" y="41"/>
                      </a:lnTo>
                      <a:close/>
                    </a:path>
                  </a:pathLst>
                </a:custGeom>
                <a:solidFill>
                  <a:srgbClr val="F019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1" name="Freeform 73"/>
                <p:cNvSpPr>
                  <a:spLocks/>
                </p:cNvSpPr>
                <p:nvPr/>
              </p:nvSpPr>
              <p:spPr bwMode="auto">
                <a:xfrm>
                  <a:off x="5200" y="2164"/>
                  <a:ext cx="57" cy="279"/>
                </a:xfrm>
                <a:custGeom>
                  <a:avLst/>
                  <a:gdLst>
                    <a:gd name="T0" fmla="*/ 43 w 57"/>
                    <a:gd name="T1" fmla="*/ 0 h 279"/>
                    <a:gd name="T2" fmla="*/ 13 w 57"/>
                    <a:gd name="T3" fmla="*/ 0 h 279"/>
                    <a:gd name="T4" fmla="*/ 0 w 57"/>
                    <a:gd name="T5" fmla="*/ 69 h 279"/>
                    <a:gd name="T6" fmla="*/ 31 w 57"/>
                    <a:gd name="T7" fmla="*/ 279 h 279"/>
                    <a:gd name="T8" fmla="*/ 57 w 57"/>
                    <a:gd name="T9" fmla="*/ 83 h 279"/>
                    <a:gd name="T10" fmla="*/ 43 w 57"/>
                    <a:gd name="T11" fmla="*/ 0 h 2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7" h="279">
                      <a:moveTo>
                        <a:pt x="43" y="0"/>
                      </a:moveTo>
                      <a:lnTo>
                        <a:pt x="13" y="0"/>
                      </a:lnTo>
                      <a:lnTo>
                        <a:pt x="0" y="69"/>
                      </a:lnTo>
                      <a:lnTo>
                        <a:pt x="31" y="279"/>
                      </a:lnTo>
                      <a:lnTo>
                        <a:pt x="57" y="83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solidFill>
                  <a:srgbClr val="F019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2" name="Freeform 74"/>
                <p:cNvSpPr>
                  <a:spLocks/>
                </p:cNvSpPr>
                <p:nvPr/>
              </p:nvSpPr>
              <p:spPr bwMode="auto">
                <a:xfrm>
                  <a:off x="5182" y="2062"/>
                  <a:ext cx="49" cy="90"/>
                </a:xfrm>
                <a:custGeom>
                  <a:avLst/>
                  <a:gdLst>
                    <a:gd name="T0" fmla="*/ 49 w 49"/>
                    <a:gd name="T1" fmla="*/ 37 h 90"/>
                    <a:gd name="T2" fmla="*/ 17 w 49"/>
                    <a:gd name="T3" fmla="*/ 90 h 90"/>
                    <a:gd name="T4" fmla="*/ 0 w 49"/>
                    <a:gd name="T5" fmla="*/ 37 h 90"/>
                    <a:gd name="T6" fmla="*/ 0 w 49"/>
                    <a:gd name="T7" fmla="*/ 0 h 90"/>
                    <a:gd name="T8" fmla="*/ 49 w 49"/>
                    <a:gd name="T9" fmla="*/ 37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90">
                      <a:moveTo>
                        <a:pt x="49" y="37"/>
                      </a:moveTo>
                      <a:lnTo>
                        <a:pt x="17" y="90"/>
                      </a:lnTo>
                      <a:lnTo>
                        <a:pt x="0" y="37"/>
                      </a:lnTo>
                      <a:lnTo>
                        <a:pt x="0" y="0"/>
                      </a:lnTo>
                      <a:lnTo>
                        <a:pt x="49" y="3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3" name="Freeform 75"/>
                <p:cNvSpPr>
                  <a:spLocks/>
                </p:cNvSpPr>
                <p:nvPr/>
              </p:nvSpPr>
              <p:spPr bwMode="auto">
                <a:xfrm>
                  <a:off x="5228" y="2062"/>
                  <a:ext cx="50" cy="90"/>
                </a:xfrm>
                <a:custGeom>
                  <a:avLst/>
                  <a:gdLst>
                    <a:gd name="T0" fmla="*/ 0 w 50"/>
                    <a:gd name="T1" fmla="*/ 37 h 90"/>
                    <a:gd name="T2" fmla="*/ 33 w 50"/>
                    <a:gd name="T3" fmla="*/ 90 h 90"/>
                    <a:gd name="T4" fmla="*/ 49 w 50"/>
                    <a:gd name="T5" fmla="*/ 37 h 90"/>
                    <a:gd name="T6" fmla="*/ 50 w 50"/>
                    <a:gd name="T7" fmla="*/ 0 h 90"/>
                    <a:gd name="T8" fmla="*/ 0 w 50"/>
                    <a:gd name="T9" fmla="*/ 37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" h="90">
                      <a:moveTo>
                        <a:pt x="0" y="37"/>
                      </a:moveTo>
                      <a:lnTo>
                        <a:pt x="33" y="90"/>
                      </a:lnTo>
                      <a:lnTo>
                        <a:pt x="49" y="37"/>
                      </a:lnTo>
                      <a:lnTo>
                        <a:pt x="50" y="0"/>
                      </a:lnTo>
                      <a:lnTo>
                        <a:pt x="0" y="3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4" name="Freeform 76"/>
                <p:cNvSpPr>
                  <a:spLocks/>
                </p:cNvSpPr>
                <p:nvPr/>
              </p:nvSpPr>
              <p:spPr bwMode="auto">
                <a:xfrm>
                  <a:off x="5326" y="2221"/>
                  <a:ext cx="57" cy="39"/>
                </a:xfrm>
                <a:custGeom>
                  <a:avLst/>
                  <a:gdLst>
                    <a:gd name="T0" fmla="*/ 0 w 57"/>
                    <a:gd name="T1" fmla="*/ 39 h 39"/>
                    <a:gd name="T2" fmla="*/ 30 w 57"/>
                    <a:gd name="T3" fmla="*/ 0 h 39"/>
                    <a:gd name="T4" fmla="*/ 57 w 57"/>
                    <a:gd name="T5" fmla="*/ 39 h 39"/>
                    <a:gd name="T6" fmla="*/ 0 w 57"/>
                    <a:gd name="T7" fmla="*/ 39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7" h="39">
                      <a:moveTo>
                        <a:pt x="0" y="39"/>
                      </a:moveTo>
                      <a:lnTo>
                        <a:pt x="30" y="0"/>
                      </a:lnTo>
                      <a:lnTo>
                        <a:pt x="57" y="39"/>
                      </a:lnTo>
                      <a:lnTo>
                        <a:pt x="0" y="3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5" name="Freeform 77"/>
                <p:cNvSpPr>
                  <a:spLocks/>
                </p:cNvSpPr>
                <p:nvPr/>
              </p:nvSpPr>
              <p:spPr bwMode="auto">
                <a:xfrm>
                  <a:off x="5354" y="2221"/>
                  <a:ext cx="57" cy="39"/>
                </a:xfrm>
                <a:custGeom>
                  <a:avLst/>
                  <a:gdLst>
                    <a:gd name="T0" fmla="*/ 0 w 57"/>
                    <a:gd name="T1" fmla="*/ 39 h 39"/>
                    <a:gd name="T2" fmla="*/ 29 w 57"/>
                    <a:gd name="T3" fmla="*/ 0 h 39"/>
                    <a:gd name="T4" fmla="*/ 57 w 57"/>
                    <a:gd name="T5" fmla="*/ 39 h 39"/>
                    <a:gd name="T6" fmla="*/ 0 w 57"/>
                    <a:gd name="T7" fmla="*/ 39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7" h="39">
                      <a:moveTo>
                        <a:pt x="0" y="39"/>
                      </a:moveTo>
                      <a:lnTo>
                        <a:pt x="29" y="0"/>
                      </a:lnTo>
                      <a:lnTo>
                        <a:pt x="57" y="39"/>
                      </a:lnTo>
                      <a:lnTo>
                        <a:pt x="0" y="3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6" name="Freeform 78"/>
                <p:cNvSpPr>
                  <a:spLocks/>
                </p:cNvSpPr>
                <p:nvPr/>
              </p:nvSpPr>
              <p:spPr bwMode="auto">
                <a:xfrm>
                  <a:off x="5124" y="1663"/>
                  <a:ext cx="142" cy="79"/>
                </a:xfrm>
                <a:custGeom>
                  <a:avLst/>
                  <a:gdLst>
                    <a:gd name="T0" fmla="*/ 0 w 142"/>
                    <a:gd name="T1" fmla="*/ 41 h 79"/>
                    <a:gd name="T2" fmla="*/ 142 w 142"/>
                    <a:gd name="T3" fmla="*/ 0 h 79"/>
                    <a:gd name="T4" fmla="*/ 142 w 142"/>
                    <a:gd name="T5" fmla="*/ 79 h 79"/>
                    <a:gd name="T6" fmla="*/ 0 w 142"/>
                    <a:gd name="T7" fmla="*/ 41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2" h="79">
                      <a:moveTo>
                        <a:pt x="0" y="41"/>
                      </a:moveTo>
                      <a:lnTo>
                        <a:pt x="142" y="0"/>
                      </a:lnTo>
                      <a:lnTo>
                        <a:pt x="142" y="79"/>
                      </a:lnTo>
                      <a:lnTo>
                        <a:pt x="0" y="41"/>
                      </a:lnTo>
                      <a:close/>
                    </a:path>
                  </a:pathLst>
                </a:custGeom>
                <a:solidFill>
                  <a:srgbClr val="5139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7" name="Freeform 79"/>
                <p:cNvSpPr>
                  <a:spLocks/>
                </p:cNvSpPr>
                <p:nvPr/>
              </p:nvSpPr>
              <p:spPr bwMode="auto">
                <a:xfrm>
                  <a:off x="5025" y="1704"/>
                  <a:ext cx="355" cy="256"/>
                </a:xfrm>
                <a:custGeom>
                  <a:avLst/>
                  <a:gdLst>
                    <a:gd name="T0" fmla="*/ 0 w 233"/>
                    <a:gd name="T1" fmla="*/ 168 h 168"/>
                    <a:gd name="T2" fmla="*/ 118 w 233"/>
                    <a:gd name="T3" fmla="*/ 168 h 168"/>
                    <a:gd name="T4" fmla="*/ 119 w 233"/>
                    <a:gd name="T5" fmla="*/ 167 h 168"/>
                    <a:gd name="T6" fmla="*/ 233 w 233"/>
                    <a:gd name="T7" fmla="*/ 0 h 168"/>
                    <a:gd name="T8" fmla="*/ 225 w 233"/>
                    <a:gd name="T9" fmla="*/ 0 h 168"/>
                    <a:gd name="T10" fmla="*/ 158 w 233"/>
                    <a:gd name="T11" fmla="*/ 0 h 168"/>
                    <a:gd name="T12" fmla="*/ 74 w 233"/>
                    <a:gd name="T13" fmla="*/ 0 h 168"/>
                    <a:gd name="T14" fmla="*/ 0 w 233"/>
                    <a:gd name="T15" fmla="*/ 0 h 168"/>
                    <a:gd name="T16" fmla="*/ 0 w 233"/>
                    <a:gd name="T17" fmla="*/ 168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33" h="168">
                      <a:moveTo>
                        <a:pt x="0" y="168"/>
                      </a:moveTo>
                      <a:cubicBezTo>
                        <a:pt x="118" y="168"/>
                        <a:pt x="118" y="168"/>
                        <a:pt x="118" y="168"/>
                      </a:cubicBezTo>
                      <a:cubicBezTo>
                        <a:pt x="119" y="167"/>
                        <a:pt x="119" y="167"/>
                        <a:pt x="119" y="167"/>
                      </a:cubicBezTo>
                      <a:cubicBezTo>
                        <a:pt x="207" y="162"/>
                        <a:pt x="233" y="89"/>
                        <a:pt x="233" y="0"/>
                      </a:cubicBezTo>
                      <a:cubicBezTo>
                        <a:pt x="225" y="0"/>
                        <a:pt x="225" y="0"/>
                        <a:pt x="225" y="0"/>
                      </a:cubicBezTo>
                      <a:cubicBezTo>
                        <a:pt x="158" y="0"/>
                        <a:pt x="158" y="0"/>
                        <a:pt x="158" y="0"/>
                      </a:cubicBezTo>
                      <a:cubicBezTo>
                        <a:pt x="74" y="0"/>
                        <a:pt x="74" y="0"/>
                        <a:pt x="7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68"/>
                        <a:pt x="0" y="168"/>
                        <a:pt x="0" y="168"/>
                      </a:cubicBezTo>
                    </a:path>
                  </a:pathLst>
                </a:custGeom>
                <a:solidFill>
                  <a:srgbClr val="5139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8" name="Oval 80"/>
                <p:cNvSpPr>
                  <a:spLocks noChangeArrowheads="1"/>
                </p:cNvSpPr>
                <p:nvPr/>
              </p:nvSpPr>
              <p:spPr bwMode="auto">
                <a:xfrm>
                  <a:off x="5150" y="1764"/>
                  <a:ext cx="20" cy="19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9" name="Oval 81"/>
                <p:cNvSpPr>
                  <a:spLocks noChangeArrowheads="1"/>
                </p:cNvSpPr>
                <p:nvPr/>
              </p:nvSpPr>
              <p:spPr bwMode="auto">
                <a:xfrm>
                  <a:off x="5150" y="1764"/>
                  <a:ext cx="20" cy="19"/>
                </a:xfrm>
                <a:prstGeom prst="ellipse">
                  <a:avLst/>
                </a:prstGeom>
                <a:solidFill>
                  <a:srgbClr val="2320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00" name="Freeform 82"/>
                <p:cNvSpPr>
                  <a:spLocks/>
                </p:cNvSpPr>
                <p:nvPr/>
              </p:nvSpPr>
              <p:spPr bwMode="auto">
                <a:xfrm>
                  <a:off x="4899" y="1623"/>
                  <a:ext cx="361" cy="435"/>
                </a:xfrm>
                <a:custGeom>
                  <a:avLst/>
                  <a:gdLst>
                    <a:gd name="T0" fmla="*/ 140 w 237"/>
                    <a:gd name="T1" fmla="*/ 171 h 285"/>
                    <a:gd name="T2" fmla="*/ 136 w 237"/>
                    <a:gd name="T3" fmla="*/ 167 h 285"/>
                    <a:gd name="T4" fmla="*/ 125 w 237"/>
                    <a:gd name="T5" fmla="*/ 123 h 285"/>
                    <a:gd name="T6" fmla="*/ 83 w 237"/>
                    <a:gd name="T7" fmla="*/ 54 h 285"/>
                    <a:gd name="T8" fmla="*/ 83 w 237"/>
                    <a:gd name="T9" fmla="*/ 55 h 285"/>
                    <a:gd name="T10" fmla="*/ 83 w 237"/>
                    <a:gd name="T11" fmla="*/ 54 h 285"/>
                    <a:gd name="T12" fmla="*/ 33 w 237"/>
                    <a:gd name="T13" fmla="*/ 81 h 285"/>
                    <a:gd name="T14" fmla="*/ 26 w 237"/>
                    <a:gd name="T15" fmla="*/ 146 h 285"/>
                    <a:gd name="T16" fmla="*/ 35 w 237"/>
                    <a:gd name="T17" fmla="*/ 177 h 285"/>
                    <a:gd name="T18" fmla="*/ 41 w 237"/>
                    <a:gd name="T19" fmla="*/ 205 h 285"/>
                    <a:gd name="T20" fmla="*/ 68 w 237"/>
                    <a:gd name="T21" fmla="*/ 219 h 285"/>
                    <a:gd name="T22" fmla="*/ 237 w 237"/>
                    <a:gd name="T23" fmla="*/ 214 h 285"/>
                    <a:gd name="T24" fmla="*/ 140 w 237"/>
                    <a:gd name="T25" fmla="*/ 171 h 2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37" h="285">
                      <a:moveTo>
                        <a:pt x="140" y="171"/>
                      </a:moveTo>
                      <a:cubicBezTo>
                        <a:pt x="139" y="170"/>
                        <a:pt x="137" y="168"/>
                        <a:pt x="136" y="167"/>
                      </a:cubicBezTo>
                      <a:cubicBezTo>
                        <a:pt x="122" y="153"/>
                        <a:pt x="126" y="142"/>
                        <a:pt x="125" y="123"/>
                      </a:cubicBezTo>
                      <a:cubicBezTo>
                        <a:pt x="124" y="99"/>
                        <a:pt x="108" y="61"/>
                        <a:pt x="83" y="54"/>
                      </a:cubicBezTo>
                      <a:cubicBezTo>
                        <a:pt x="83" y="55"/>
                        <a:pt x="83" y="55"/>
                        <a:pt x="83" y="55"/>
                      </a:cubicBezTo>
                      <a:cubicBezTo>
                        <a:pt x="83" y="54"/>
                        <a:pt x="83" y="54"/>
                        <a:pt x="83" y="54"/>
                      </a:cubicBezTo>
                      <a:cubicBezTo>
                        <a:pt x="83" y="54"/>
                        <a:pt x="0" y="0"/>
                        <a:pt x="33" y="81"/>
                      </a:cubicBezTo>
                      <a:cubicBezTo>
                        <a:pt x="19" y="101"/>
                        <a:pt x="15" y="126"/>
                        <a:pt x="26" y="146"/>
                      </a:cubicBezTo>
                      <a:cubicBezTo>
                        <a:pt x="33" y="157"/>
                        <a:pt x="35" y="164"/>
                        <a:pt x="35" y="177"/>
                      </a:cubicBezTo>
                      <a:cubicBezTo>
                        <a:pt x="35" y="188"/>
                        <a:pt x="36" y="196"/>
                        <a:pt x="41" y="205"/>
                      </a:cubicBezTo>
                      <a:cubicBezTo>
                        <a:pt x="45" y="212"/>
                        <a:pt x="56" y="218"/>
                        <a:pt x="68" y="219"/>
                      </a:cubicBezTo>
                      <a:cubicBezTo>
                        <a:pt x="109" y="285"/>
                        <a:pt x="237" y="214"/>
                        <a:pt x="237" y="214"/>
                      </a:cubicBezTo>
                      <a:cubicBezTo>
                        <a:pt x="209" y="170"/>
                        <a:pt x="140" y="171"/>
                        <a:pt x="140" y="171"/>
                      </a:cubicBezTo>
                    </a:path>
                  </a:pathLst>
                </a:custGeom>
                <a:solidFill>
                  <a:srgbClr val="2320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01" name="Freeform 83"/>
                <p:cNvSpPr>
                  <a:spLocks/>
                </p:cNvSpPr>
                <p:nvPr/>
              </p:nvSpPr>
              <p:spPr bwMode="auto">
                <a:xfrm>
                  <a:off x="5112" y="1863"/>
                  <a:ext cx="116" cy="77"/>
                </a:xfrm>
                <a:custGeom>
                  <a:avLst/>
                  <a:gdLst>
                    <a:gd name="T0" fmla="*/ 0 w 76"/>
                    <a:gd name="T1" fmla="*/ 14 h 51"/>
                    <a:gd name="T2" fmla="*/ 37 w 76"/>
                    <a:gd name="T3" fmla="*/ 51 h 51"/>
                    <a:gd name="T4" fmla="*/ 75 w 76"/>
                    <a:gd name="T5" fmla="*/ 14 h 51"/>
                    <a:gd name="T6" fmla="*/ 76 w 76"/>
                    <a:gd name="T7" fmla="*/ 0 h 51"/>
                    <a:gd name="T8" fmla="*/ 0 w 76"/>
                    <a:gd name="T9" fmla="*/ 0 h 51"/>
                    <a:gd name="T10" fmla="*/ 0 w 76"/>
                    <a:gd name="T11" fmla="*/ 14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6" h="51">
                      <a:moveTo>
                        <a:pt x="0" y="14"/>
                      </a:moveTo>
                      <a:cubicBezTo>
                        <a:pt x="0" y="34"/>
                        <a:pt x="16" y="51"/>
                        <a:pt x="37" y="51"/>
                      </a:cubicBezTo>
                      <a:cubicBezTo>
                        <a:pt x="58" y="51"/>
                        <a:pt x="75" y="34"/>
                        <a:pt x="75" y="14"/>
                      </a:cubicBezTo>
                      <a:cubicBezTo>
                        <a:pt x="76" y="0"/>
                        <a:pt x="76" y="0"/>
                        <a:pt x="76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4"/>
                        <a:pt x="0" y="14"/>
                        <a:pt x="0" y="14"/>
                      </a:cubicBezTo>
                    </a:path>
                  </a:pathLst>
                </a:custGeom>
                <a:solidFill>
                  <a:srgbClr val="5139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02" name="Freeform 84"/>
                <p:cNvSpPr>
                  <a:spLocks/>
                </p:cNvSpPr>
                <p:nvPr/>
              </p:nvSpPr>
              <p:spPr bwMode="auto">
                <a:xfrm>
                  <a:off x="5140" y="1884"/>
                  <a:ext cx="57" cy="27"/>
                </a:xfrm>
                <a:custGeom>
                  <a:avLst/>
                  <a:gdLst>
                    <a:gd name="T0" fmla="*/ 38 w 38"/>
                    <a:gd name="T1" fmla="*/ 0 h 18"/>
                    <a:gd name="T2" fmla="*/ 0 w 38"/>
                    <a:gd name="T3" fmla="*/ 0 h 18"/>
                    <a:gd name="T4" fmla="*/ 19 w 38"/>
                    <a:gd name="T5" fmla="*/ 18 h 18"/>
                    <a:gd name="T6" fmla="*/ 38 w 38"/>
                    <a:gd name="T7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8">
                      <a:moveTo>
                        <a:pt x="38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0"/>
                        <a:pt x="9" y="18"/>
                        <a:pt x="19" y="18"/>
                      </a:cubicBezTo>
                      <a:cubicBezTo>
                        <a:pt x="30" y="18"/>
                        <a:pt x="38" y="10"/>
                        <a:pt x="38" y="0"/>
                      </a:cubicBezTo>
                    </a:path>
                  </a:pathLst>
                </a:custGeom>
                <a:solidFill>
                  <a:srgbClr val="76562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139" name="Group 4"/>
              <p:cNvGrpSpPr>
                <a:grpSpLocks noChangeAspect="1"/>
              </p:cNvGrpSpPr>
              <p:nvPr/>
            </p:nvGrpSpPr>
            <p:grpSpPr bwMode="auto">
              <a:xfrm>
                <a:off x="8009588" y="830338"/>
                <a:ext cx="2022176" cy="4065784"/>
                <a:chOff x="4403" y="519"/>
                <a:chExt cx="1604" cy="3225"/>
              </a:xfrm>
            </p:grpSpPr>
            <p:sp>
              <p:nvSpPr>
                <p:cNvPr id="140" name="Freeform 7"/>
                <p:cNvSpPr>
                  <a:spLocks/>
                </p:cNvSpPr>
                <p:nvPr/>
              </p:nvSpPr>
              <p:spPr bwMode="auto">
                <a:xfrm>
                  <a:off x="4403" y="519"/>
                  <a:ext cx="1604" cy="1603"/>
                </a:xfrm>
                <a:custGeom>
                  <a:avLst/>
                  <a:gdLst>
                    <a:gd name="T0" fmla="*/ 622 w 1244"/>
                    <a:gd name="T1" fmla="*/ 0 h 1244"/>
                    <a:gd name="T2" fmla="*/ 0 w 1244"/>
                    <a:gd name="T3" fmla="*/ 622 h 1244"/>
                    <a:gd name="T4" fmla="*/ 622 w 1244"/>
                    <a:gd name="T5" fmla="*/ 1244 h 1244"/>
                    <a:gd name="T6" fmla="*/ 622 w 1244"/>
                    <a:gd name="T7" fmla="*/ 1244 h 1244"/>
                    <a:gd name="T8" fmla="*/ 622 w 1244"/>
                    <a:gd name="T9" fmla="*/ 1027 h 1244"/>
                    <a:gd name="T10" fmla="*/ 622 w 1244"/>
                    <a:gd name="T11" fmla="*/ 1027 h 1244"/>
                    <a:gd name="T12" fmla="*/ 216 w 1244"/>
                    <a:gd name="T13" fmla="*/ 622 h 1244"/>
                    <a:gd name="T14" fmla="*/ 622 w 1244"/>
                    <a:gd name="T15" fmla="*/ 216 h 1244"/>
                    <a:gd name="T16" fmla="*/ 1028 w 1244"/>
                    <a:gd name="T17" fmla="*/ 622 h 1244"/>
                    <a:gd name="T18" fmla="*/ 634 w 1244"/>
                    <a:gd name="T19" fmla="*/ 1027 h 1244"/>
                    <a:gd name="T20" fmla="*/ 634 w 1244"/>
                    <a:gd name="T21" fmla="*/ 1243 h 1244"/>
                    <a:gd name="T22" fmla="*/ 1244 w 1244"/>
                    <a:gd name="T23" fmla="*/ 622 h 1244"/>
                    <a:gd name="T24" fmla="*/ 622 w 1244"/>
                    <a:gd name="T25" fmla="*/ 0 h 12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244" h="1244">
                      <a:moveTo>
                        <a:pt x="622" y="0"/>
                      </a:moveTo>
                      <a:cubicBezTo>
                        <a:pt x="279" y="0"/>
                        <a:pt x="0" y="278"/>
                        <a:pt x="0" y="622"/>
                      </a:cubicBezTo>
                      <a:cubicBezTo>
                        <a:pt x="0" y="965"/>
                        <a:pt x="279" y="1244"/>
                        <a:pt x="622" y="1244"/>
                      </a:cubicBezTo>
                      <a:cubicBezTo>
                        <a:pt x="622" y="1244"/>
                        <a:pt x="622" y="1244"/>
                        <a:pt x="622" y="1244"/>
                      </a:cubicBezTo>
                      <a:cubicBezTo>
                        <a:pt x="622" y="1027"/>
                        <a:pt x="622" y="1027"/>
                        <a:pt x="622" y="1027"/>
                      </a:cubicBezTo>
                      <a:cubicBezTo>
                        <a:pt x="622" y="1027"/>
                        <a:pt x="622" y="1027"/>
                        <a:pt x="622" y="1027"/>
                      </a:cubicBezTo>
                      <a:cubicBezTo>
                        <a:pt x="398" y="1027"/>
                        <a:pt x="216" y="846"/>
                        <a:pt x="216" y="622"/>
                      </a:cubicBezTo>
                      <a:cubicBezTo>
                        <a:pt x="216" y="398"/>
                        <a:pt x="398" y="216"/>
                        <a:pt x="622" y="216"/>
                      </a:cubicBezTo>
                      <a:cubicBezTo>
                        <a:pt x="846" y="216"/>
                        <a:pt x="1028" y="398"/>
                        <a:pt x="1028" y="622"/>
                      </a:cubicBezTo>
                      <a:cubicBezTo>
                        <a:pt x="1028" y="842"/>
                        <a:pt x="853" y="1021"/>
                        <a:pt x="634" y="1027"/>
                      </a:cubicBezTo>
                      <a:cubicBezTo>
                        <a:pt x="634" y="1243"/>
                        <a:pt x="634" y="1243"/>
                        <a:pt x="634" y="1243"/>
                      </a:cubicBezTo>
                      <a:cubicBezTo>
                        <a:pt x="972" y="1237"/>
                        <a:pt x="1244" y="961"/>
                        <a:pt x="1244" y="622"/>
                      </a:cubicBezTo>
                      <a:cubicBezTo>
                        <a:pt x="1244" y="278"/>
                        <a:pt x="965" y="0"/>
                        <a:pt x="622" y="0"/>
                      </a:cubicBezTo>
                    </a:path>
                  </a:pathLst>
                </a:custGeom>
                <a:solidFill>
                  <a:srgbClr val="FFDC4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1" name="Freeform 8"/>
                <p:cNvSpPr>
                  <a:spLocks noEditPoints="1"/>
                </p:cNvSpPr>
                <p:nvPr/>
              </p:nvSpPr>
              <p:spPr bwMode="auto">
                <a:xfrm>
                  <a:off x="4682" y="798"/>
                  <a:ext cx="1047" cy="1045"/>
                </a:xfrm>
                <a:custGeom>
                  <a:avLst/>
                  <a:gdLst>
                    <a:gd name="T0" fmla="*/ 213 w 812"/>
                    <a:gd name="T1" fmla="*/ 397 h 811"/>
                    <a:gd name="T2" fmla="*/ 412 w 812"/>
                    <a:gd name="T3" fmla="*/ 199 h 811"/>
                    <a:gd name="T4" fmla="*/ 611 w 812"/>
                    <a:gd name="T5" fmla="*/ 398 h 811"/>
                    <a:gd name="T6" fmla="*/ 549 w 812"/>
                    <a:gd name="T7" fmla="*/ 543 h 811"/>
                    <a:gd name="T8" fmla="*/ 521 w 812"/>
                    <a:gd name="T9" fmla="*/ 577 h 811"/>
                    <a:gd name="T10" fmla="*/ 521 w 812"/>
                    <a:gd name="T11" fmla="*/ 577 h 811"/>
                    <a:gd name="T12" fmla="*/ 521 w 812"/>
                    <a:gd name="T13" fmla="*/ 577 h 811"/>
                    <a:gd name="T14" fmla="*/ 489 w 812"/>
                    <a:gd name="T15" fmla="*/ 658 h 811"/>
                    <a:gd name="T16" fmla="*/ 489 w 812"/>
                    <a:gd name="T17" fmla="*/ 664 h 811"/>
                    <a:gd name="T18" fmla="*/ 489 w 812"/>
                    <a:gd name="T19" fmla="*/ 664 h 811"/>
                    <a:gd name="T20" fmla="*/ 489 w 812"/>
                    <a:gd name="T21" fmla="*/ 664 h 811"/>
                    <a:gd name="T22" fmla="*/ 489 w 812"/>
                    <a:gd name="T23" fmla="*/ 667 h 811"/>
                    <a:gd name="T24" fmla="*/ 416 w 812"/>
                    <a:gd name="T25" fmla="*/ 700 h 811"/>
                    <a:gd name="T26" fmla="*/ 415 w 812"/>
                    <a:gd name="T27" fmla="*/ 703 h 811"/>
                    <a:gd name="T28" fmla="*/ 412 w 812"/>
                    <a:gd name="T29" fmla="*/ 701 h 811"/>
                    <a:gd name="T30" fmla="*/ 409 w 812"/>
                    <a:gd name="T31" fmla="*/ 703 h 811"/>
                    <a:gd name="T32" fmla="*/ 408 w 812"/>
                    <a:gd name="T33" fmla="*/ 700 h 811"/>
                    <a:gd name="T34" fmla="*/ 335 w 812"/>
                    <a:gd name="T35" fmla="*/ 667 h 811"/>
                    <a:gd name="T36" fmla="*/ 273 w 812"/>
                    <a:gd name="T37" fmla="*/ 540 h 811"/>
                    <a:gd name="T38" fmla="*/ 273 w 812"/>
                    <a:gd name="T39" fmla="*/ 540 h 811"/>
                    <a:gd name="T40" fmla="*/ 273 w 812"/>
                    <a:gd name="T41" fmla="*/ 540 h 811"/>
                    <a:gd name="T42" fmla="*/ 273 w 812"/>
                    <a:gd name="T43" fmla="*/ 540 h 811"/>
                    <a:gd name="T44" fmla="*/ 213 w 812"/>
                    <a:gd name="T45" fmla="*/ 398 h 811"/>
                    <a:gd name="T46" fmla="*/ 213 w 812"/>
                    <a:gd name="T47" fmla="*/ 398 h 811"/>
                    <a:gd name="T48" fmla="*/ 213 w 812"/>
                    <a:gd name="T49" fmla="*/ 398 h 811"/>
                    <a:gd name="T50" fmla="*/ 213 w 812"/>
                    <a:gd name="T51" fmla="*/ 398 h 811"/>
                    <a:gd name="T52" fmla="*/ 213 w 812"/>
                    <a:gd name="T53" fmla="*/ 397 h 811"/>
                    <a:gd name="T54" fmla="*/ 213 w 812"/>
                    <a:gd name="T55" fmla="*/ 397 h 811"/>
                    <a:gd name="T56" fmla="*/ 213 w 812"/>
                    <a:gd name="T57" fmla="*/ 397 h 811"/>
                    <a:gd name="T58" fmla="*/ 213 w 812"/>
                    <a:gd name="T59" fmla="*/ 397 h 811"/>
                    <a:gd name="T60" fmla="*/ 213 w 812"/>
                    <a:gd name="T61" fmla="*/ 397 h 811"/>
                    <a:gd name="T62" fmla="*/ 213 w 812"/>
                    <a:gd name="T63" fmla="*/ 397 h 811"/>
                    <a:gd name="T64" fmla="*/ 406 w 812"/>
                    <a:gd name="T65" fmla="*/ 0 h 811"/>
                    <a:gd name="T66" fmla="*/ 0 w 812"/>
                    <a:gd name="T67" fmla="*/ 406 h 811"/>
                    <a:gd name="T68" fmla="*/ 406 w 812"/>
                    <a:gd name="T69" fmla="*/ 811 h 811"/>
                    <a:gd name="T70" fmla="*/ 406 w 812"/>
                    <a:gd name="T71" fmla="*/ 811 h 811"/>
                    <a:gd name="T72" fmla="*/ 406 w 812"/>
                    <a:gd name="T73" fmla="*/ 758 h 811"/>
                    <a:gd name="T74" fmla="*/ 418 w 812"/>
                    <a:gd name="T75" fmla="*/ 758 h 811"/>
                    <a:gd name="T76" fmla="*/ 418 w 812"/>
                    <a:gd name="T77" fmla="*/ 811 h 811"/>
                    <a:gd name="T78" fmla="*/ 812 w 812"/>
                    <a:gd name="T79" fmla="*/ 406 h 811"/>
                    <a:gd name="T80" fmla="*/ 406 w 812"/>
                    <a:gd name="T81" fmla="*/ 0 h 8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812" h="811">
                      <a:moveTo>
                        <a:pt x="213" y="397"/>
                      </a:moveTo>
                      <a:cubicBezTo>
                        <a:pt x="214" y="287"/>
                        <a:pt x="303" y="199"/>
                        <a:pt x="412" y="199"/>
                      </a:cubicBezTo>
                      <a:cubicBezTo>
                        <a:pt x="522" y="199"/>
                        <a:pt x="611" y="288"/>
                        <a:pt x="611" y="398"/>
                      </a:cubicBezTo>
                      <a:cubicBezTo>
                        <a:pt x="611" y="455"/>
                        <a:pt x="587" y="506"/>
                        <a:pt x="549" y="543"/>
                      </a:cubicBezTo>
                      <a:cubicBezTo>
                        <a:pt x="538" y="554"/>
                        <a:pt x="529" y="566"/>
                        <a:pt x="521" y="577"/>
                      </a:cubicBezTo>
                      <a:cubicBezTo>
                        <a:pt x="521" y="577"/>
                        <a:pt x="521" y="577"/>
                        <a:pt x="521" y="577"/>
                      </a:cubicBezTo>
                      <a:cubicBezTo>
                        <a:pt x="521" y="577"/>
                        <a:pt x="521" y="577"/>
                        <a:pt x="521" y="577"/>
                      </a:cubicBezTo>
                      <a:cubicBezTo>
                        <a:pt x="499" y="611"/>
                        <a:pt x="492" y="643"/>
                        <a:pt x="489" y="658"/>
                      </a:cubicBezTo>
                      <a:cubicBezTo>
                        <a:pt x="489" y="661"/>
                        <a:pt x="489" y="663"/>
                        <a:pt x="489" y="664"/>
                      </a:cubicBezTo>
                      <a:cubicBezTo>
                        <a:pt x="489" y="664"/>
                        <a:pt x="489" y="664"/>
                        <a:pt x="489" y="664"/>
                      </a:cubicBezTo>
                      <a:cubicBezTo>
                        <a:pt x="489" y="664"/>
                        <a:pt x="489" y="664"/>
                        <a:pt x="489" y="664"/>
                      </a:cubicBezTo>
                      <a:cubicBezTo>
                        <a:pt x="489" y="666"/>
                        <a:pt x="489" y="667"/>
                        <a:pt x="489" y="667"/>
                      </a:cubicBezTo>
                      <a:cubicBezTo>
                        <a:pt x="416" y="700"/>
                        <a:pt x="416" y="700"/>
                        <a:pt x="416" y="700"/>
                      </a:cubicBezTo>
                      <a:cubicBezTo>
                        <a:pt x="415" y="703"/>
                        <a:pt x="415" y="703"/>
                        <a:pt x="415" y="703"/>
                      </a:cubicBezTo>
                      <a:cubicBezTo>
                        <a:pt x="412" y="701"/>
                        <a:pt x="412" y="701"/>
                        <a:pt x="412" y="701"/>
                      </a:cubicBezTo>
                      <a:cubicBezTo>
                        <a:pt x="409" y="703"/>
                        <a:pt x="409" y="703"/>
                        <a:pt x="409" y="703"/>
                      </a:cubicBezTo>
                      <a:cubicBezTo>
                        <a:pt x="408" y="700"/>
                        <a:pt x="408" y="700"/>
                        <a:pt x="408" y="700"/>
                      </a:cubicBezTo>
                      <a:cubicBezTo>
                        <a:pt x="335" y="667"/>
                        <a:pt x="335" y="667"/>
                        <a:pt x="335" y="667"/>
                      </a:cubicBezTo>
                      <a:cubicBezTo>
                        <a:pt x="335" y="667"/>
                        <a:pt x="333" y="601"/>
                        <a:pt x="273" y="540"/>
                      </a:cubicBezTo>
                      <a:cubicBezTo>
                        <a:pt x="273" y="540"/>
                        <a:pt x="273" y="540"/>
                        <a:pt x="273" y="540"/>
                      </a:cubicBezTo>
                      <a:cubicBezTo>
                        <a:pt x="273" y="540"/>
                        <a:pt x="273" y="540"/>
                        <a:pt x="273" y="540"/>
                      </a:cubicBezTo>
                      <a:cubicBezTo>
                        <a:pt x="273" y="540"/>
                        <a:pt x="273" y="540"/>
                        <a:pt x="273" y="540"/>
                      </a:cubicBezTo>
                      <a:cubicBezTo>
                        <a:pt x="236" y="504"/>
                        <a:pt x="213" y="454"/>
                        <a:pt x="213" y="398"/>
                      </a:cubicBezTo>
                      <a:cubicBezTo>
                        <a:pt x="213" y="398"/>
                        <a:pt x="213" y="398"/>
                        <a:pt x="213" y="398"/>
                      </a:cubicBezTo>
                      <a:cubicBezTo>
                        <a:pt x="213" y="398"/>
                        <a:pt x="213" y="398"/>
                        <a:pt x="213" y="398"/>
                      </a:cubicBezTo>
                      <a:cubicBezTo>
                        <a:pt x="213" y="398"/>
                        <a:pt x="213" y="398"/>
                        <a:pt x="213" y="398"/>
                      </a:cubicBezTo>
                      <a:cubicBezTo>
                        <a:pt x="213" y="398"/>
                        <a:pt x="213" y="398"/>
                        <a:pt x="213" y="397"/>
                      </a:cubicBezTo>
                      <a:cubicBezTo>
                        <a:pt x="213" y="397"/>
                        <a:pt x="213" y="397"/>
                        <a:pt x="213" y="397"/>
                      </a:cubicBezTo>
                      <a:cubicBezTo>
                        <a:pt x="213" y="397"/>
                        <a:pt x="213" y="397"/>
                        <a:pt x="213" y="397"/>
                      </a:cubicBezTo>
                      <a:cubicBezTo>
                        <a:pt x="213" y="397"/>
                        <a:pt x="213" y="397"/>
                        <a:pt x="213" y="397"/>
                      </a:cubicBezTo>
                      <a:cubicBezTo>
                        <a:pt x="213" y="397"/>
                        <a:pt x="213" y="397"/>
                        <a:pt x="213" y="397"/>
                      </a:cubicBezTo>
                      <a:cubicBezTo>
                        <a:pt x="213" y="397"/>
                        <a:pt x="213" y="397"/>
                        <a:pt x="213" y="397"/>
                      </a:cubicBezTo>
                      <a:moveTo>
                        <a:pt x="406" y="0"/>
                      </a:moveTo>
                      <a:cubicBezTo>
                        <a:pt x="182" y="0"/>
                        <a:pt x="0" y="182"/>
                        <a:pt x="0" y="406"/>
                      </a:cubicBezTo>
                      <a:cubicBezTo>
                        <a:pt x="0" y="630"/>
                        <a:pt x="182" y="811"/>
                        <a:pt x="406" y="811"/>
                      </a:cubicBezTo>
                      <a:cubicBezTo>
                        <a:pt x="406" y="811"/>
                        <a:pt x="406" y="811"/>
                        <a:pt x="406" y="811"/>
                      </a:cubicBezTo>
                      <a:cubicBezTo>
                        <a:pt x="406" y="758"/>
                        <a:pt x="406" y="758"/>
                        <a:pt x="406" y="758"/>
                      </a:cubicBezTo>
                      <a:cubicBezTo>
                        <a:pt x="418" y="758"/>
                        <a:pt x="418" y="758"/>
                        <a:pt x="418" y="758"/>
                      </a:cubicBezTo>
                      <a:cubicBezTo>
                        <a:pt x="418" y="811"/>
                        <a:pt x="418" y="811"/>
                        <a:pt x="418" y="811"/>
                      </a:cubicBezTo>
                      <a:cubicBezTo>
                        <a:pt x="637" y="805"/>
                        <a:pt x="812" y="626"/>
                        <a:pt x="812" y="406"/>
                      </a:cubicBezTo>
                      <a:cubicBezTo>
                        <a:pt x="812" y="182"/>
                        <a:pt x="630" y="0"/>
                        <a:pt x="406" y="0"/>
                      </a:cubicBezTo>
                    </a:path>
                  </a:pathLst>
                </a:custGeom>
                <a:solidFill>
                  <a:srgbClr val="FFEA9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2" name="Freeform 9"/>
                <p:cNvSpPr>
                  <a:spLocks/>
                </p:cNvSpPr>
                <p:nvPr/>
              </p:nvSpPr>
              <p:spPr bwMode="auto">
                <a:xfrm>
                  <a:off x="4957" y="1054"/>
                  <a:ext cx="513" cy="649"/>
                </a:xfrm>
                <a:custGeom>
                  <a:avLst/>
                  <a:gdLst>
                    <a:gd name="T0" fmla="*/ 398 w 398"/>
                    <a:gd name="T1" fmla="*/ 199 h 504"/>
                    <a:gd name="T2" fmla="*/ 199 w 398"/>
                    <a:gd name="T3" fmla="*/ 0 h 504"/>
                    <a:gd name="T4" fmla="*/ 0 w 398"/>
                    <a:gd name="T5" fmla="*/ 199 h 504"/>
                    <a:gd name="T6" fmla="*/ 60 w 398"/>
                    <a:gd name="T7" fmla="*/ 341 h 504"/>
                    <a:gd name="T8" fmla="*/ 60 w 398"/>
                    <a:gd name="T9" fmla="*/ 341 h 504"/>
                    <a:gd name="T10" fmla="*/ 122 w 398"/>
                    <a:gd name="T11" fmla="*/ 468 h 504"/>
                    <a:gd name="T12" fmla="*/ 195 w 398"/>
                    <a:gd name="T13" fmla="*/ 501 h 504"/>
                    <a:gd name="T14" fmla="*/ 196 w 398"/>
                    <a:gd name="T15" fmla="*/ 504 h 504"/>
                    <a:gd name="T16" fmla="*/ 199 w 398"/>
                    <a:gd name="T17" fmla="*/ 502 h 504"/>
                    <a:gd name="T18" fmla="*/ 202 w 398"/>
                    <a:gd name="T19" fmla="*/ 504 h 504"/>
                    <a:gd name="T20" fmla="*/ 203 w 398"/>
                    <a:gd name="T21" fmla="*/ 501 h 504"/>
                    <a:gd name="T22" fmla="*/ 276 w 398"/>
                    <a:gd name="T23" fmla="*/ 468 h 504"/>
                    <a:gd name="T24" fmla="*/ 336 w 398"/>
                    <a:gd name="T25" fmla="*/ 344 h 504"/>
                    <a:gd name="T26" fmla="*/ 398 w 398"/>
                    <a:gd name="T27" fmla="*/ 199 h 5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98" h="504">
                      <a:moveTo>
                        <a:pt x="398" y="199"/>
                      </a:moveTo>
                      <a:cubicBezTo>
                        <a:pt x="398" y="89"/>
                        <a:pt x="309" y="0"/>
                        <a:pt x="199" y="0"/>
                      </a:cubicBezTo>
                      <a:cubicBezTo>
                        <a:pt x="89" y="0"/>
                        <a:pt x="0" y="89"/>
                        <a:pt x="0" y="199"/>
                      </a:cubicBezTo>
                      <a:cubicBezTo>
                        <a:pt x="0" y="255"/>
                        <a:pt x="23" y="305"/>
                        <a:pt x="60" y="341"/>
                      </a:cubicBezTo>
                      <a:cubicBezTo>
                        <a:pt x="60" y="341"/>
                        <a:pt x="60" y="341"/>
                        <a:pt x="60" y="341"/>
                      </a:cubicBezTo>
                      <a:cubicBezTo>
                        <a:pt x="120" y="402"/>
                        <a:pt x="122" y="468"/>
                        <a:pt x="122" y="468"/>
                      </a:cubicBezTo>
                      <a:cubicBezTo>
                        <a:pt x="195" y="501"/>
                        <a:pt x="195" y="501"/>
                        <a:pt x="195" y="501"/>
                      </a:cubicBezTo>
                      <a:cubicBezTo>
                        <a:pt x="196" y="504"/>
                        <a:pt x="196" y="504"/>
                        <a:pt x="196" y="504"/>
                      </a:cubicBezTo>
                      <a:cubicBezTo>
                        <a:pt x="199" y="502"/>
                        <a:pt x="199" y="502"/>
                        <a:pt x="199" y="502"/>
                      </a:cubicBezTo>
                      <a:cubicBezTo>
                        <a:pt x="202" y="504"/>
                        <a:pt x="202" y="504"/>
                        <a:pt x="202" y="504"/>
                      </a:cubicBezTo>
                      <a:cubicBezTo>
                        <a:pt x="203" y="501"/>
                        <a:pt x="203" y="501"/>
                        <a:pt x="203" y="501"/>
                      </a:cubicBezTo>
                      <a:cubicBezTo>
                        <a:pt x="276" y="468"/>
                        <a:pt x="276" y="468"/>
                        <a:pt x="276" y="468"/>
                      </a:cubicBezTo>
                      <a:cubicBezTo>
                        <a:pt x="276" y="468"/>
                        <a:pt x="278" y="403"/>
                        <a:pt x="336" y="344"/>
                      </a:cubicBezTo>
                      <a:cubicBezTo>
                        <a:pt x="374" y="307"/>
                        <a:pt x="398" y="256"/>
                        <a:pt x="398" y="199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3" name="Rectangle 10"/>
                <p:cNvSpPr>
                  <a:spLocks noChangeArrowheads="1"/>
                </p:cNvSpPr>
                <p:nvPr/>
              </p:nvSpPr>
              <p:spPr bwMode="auto">
                <a:xfrm>
                  <a:off x="5165" y="3587"/>
                  <a:ext cx="96" cy="66"/>
                </a:xfrm>
                <a:prstGeom prst="rect">
                  <a:avLst/>
                </a:prstGeom>
                <a:solidFill>
                  <a:srgbClr val="0020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4" name="Rectangle 11"/>
                <p:cNvSpPr>
                  <a:spLocks noChangeArrowheads="1"/>
                </p:cNvSpPr>
                <p:nvPr/>
              </p:nvSpPr>
              <p:spPr bwMode="auto">
                <a:xfrm>
                  <a:off x="5205" y="1774"/>
                  <a:ext cx="16" cy="1827"/>
                </a:xfrm>
                <a:prstGeom prst="rect">
                  <a:avLst/>
                </a:prstGeom>
                <a:solidFill>
                  <a:srgbClr val="0020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5" name="Rectangle 12"/>
                <p:cNvSpPr>
                  <a:spLocks noChangeArrowheads="1"/>
                </p:cNvSpPr>
                <p:nvPr/>
              </p:nvSpPr>
              <p:spPr bwMode="auto">
                <a:xfrm>
                  <a:off x="5205" y="1774"/>
                  <a:ext cx="16" cy="18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6" name="Freeform 13"/>
                <p:cNvSpPr>
                  <a:spLocks noEditPoints="1"/>
                </p:cNvSpPr>
                <p:nvPr/>
              </p:nvSpPr>
              <p:spPr bwMode="auto">
                <a:xfrm>
                  <a:off x="4957" y="1309"/>
                  <a:ext cx="397" cy="344"/>
                </a:xfrm>
                <a:custGeom>
                  <a:avLst/>
                  <a:gdLst>
                    <a:gd name="T0" fmla="*/ 276 w 308"/>
                    <a:gd name="T1" fmla="*/ 267 h 267"/>
                    <a:gd name="T2" fmla="*/ 276 w 308"/>
                    <a:gd name="T3" fmla="*/ 267 h 267"/>
                    <a:gd name="T4" fmla="*/ 276 w 308"/>
                    <a:gd name="T5" fmla="*/ 267 h 267"/>
                    <a:gd name="T6" fmla="*/ 276 w 308"/>
                    <a:gd name="T7" fmla="*/ 267 h 267"/>
                    <a:gd name="T8" fmla="*/ 308 w 308"/>
                    <a:gd name="T9" fmla="*/ 180 h 267"/>
                    <a:gd name="T10" fmla="*/ 276 w 308"/>
                    <a:gd name="T11" fmla="*/ 261 h 267"/>
                    <a:gd name="T12" fmla="*/ 308 w 308"/>
                    <a:gd name="T13" fmla="*/ 180 h 267"/>
                    <a:gd name="T14" fmla="*/ 308 w 308"/>
                    <a:gd name="T15" fmla="*/ 180 h 267"/>
                    <a:gd name="T16" fmla="*/ 308 w 308"/>
                    <a:gd name="T17" fmla="*/ 180 h 267"/>
                    <a:gd name="T18" fmla="*/ 0 w 308"/>
                    <a:gd name="T19" fmla="*/ 1 h 267"/>
                    <a:gd name="T20" fmla="*/ 0 w 308"/>
                    <a:gd name="T21" fmla="*/ 1 h 267"/>
                    <a:gd name="T22" fmla="*/ 0 w 308"/>
                    <a:gd name="T23" fmla="*/ 1 h 267"/>
                    <a:gd name="T24" fmla="*/ 0 w 308"/>
                    <a:gd name="T25" fmla="*/ 1 h 267"/>
                    <a:gd name="T26" fmla="*/ 0 w 308"/>
                    <a:gd name="T27" fmla="*/ 0 h 267"/>
                    <a:gd name="T28" fmla="*/ 0 w 308"/>
                    <a:gd name="T29" fmla="*/ 0 h 267"/>
                    <a:gd name="T30" fmla="*/ 0 w 308"/>
                    <a:gd name="T31" fmla="*/ 0 h 267"/>
                    <a:gd name="T32" fmla="*/ 0 w 308"/>
                    <a:gd name="T33" fmla="*/ 0 h 267"/>
                    <a:gd name="T34" fmla="*/ 0 w 308"/>
                    <a:gd name="T35" fmla="*/ 0 h 267"/>
                    <a:gd name="T36" fmla="*/ 0 w 308"/>
                    <a:gd name="T37" fmla="*/ 0 h 267"/>
                    <a:gd name="T38" fmla="*/ 0 w 308"/>
                    <a:gd name="T39" fmla="*/ 0 h 267"/>
                    <a:gd name="T40" fmla="*/ 0 w 308"/>
                    <a:gd name="T41" fmla="*/ 0 h 267"/>
                    <a:gd name="T42" fmla="*/ 0 w 308"/>
                    <a:gd name="T43" fmla="*/ 0 h 2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08" h="267">
                      <a:moveTo>
                        <a:pt x="276" y="267"/>
                      </a:moveTo>
                      <a:cubicBezTo>
                        <a:pt x="276" y="267"/>
                        <a:pt x="276" y="267"/>
                        <a:pt x="276" y="267"/>
                      </a:cubicBezTo>
                      <a:cubicBezTo>
                        <a:pt x="276" y="267"/>
                        <a:pt x="276" y="267"/>
                        <a:pt x="276" y="267"/>
                      </a:cubicBezTo>
                      <a:cubicBezTo>
                        <a:pt x="276" y="267"/>
                        <a:pt x="276" y="267"/>
                        <a:pt x="276" y="267"/>
                      </a:cubicBezTo>
                      <a:moveTo>
                        <a:pt x="308" y="180"/>
                      </a:moveTo>
                      <a:cubicBezTo>
                        <a:pt x="286" y="214"/>
                        <a:pt x="279" y="246"/>
                        <a:pt x="276" y="261"/>
                      </a:cubicBezTo>
                      <a:cubicBezTo>
                        <a:pt x="279" y="246"/>
                        <a:pt x="286" y="214"/>
                        <a:pt x="308" y="180"/>
                      </a:cubicBezTo>
                      <a:cubicBezTo>
                        <a:pt x="308" y="180"/>
                        <a:pt x="308" y="180"/>
                        <a:pt x="308" y="180"/>
                      </a:cubicBezTo>
                      <a:cubicBezTo>
                        <a:pt x="308" y="180"/>
                        <a:pt x="308" y="180"/>
                        <a:pt x="308" y="180"/>
                      </a:cubicBezTo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EA8CC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7" name="Freeform 14"/>
                <p:cNvSpPr>
                  <a:spLocks/>
                </p:cNvSpPr>
                <p:nvPr/>
              </p:nvSpPr>
              <p:spPr bwMode="auto">
                <a:xfrm>
                  <a:off x="4957" y="1180"/>
                  <a:ext cx="397" cy="477"/>
                </a:xfrm>
                <a:custGeom>
                  <a:avLst/>
                  <a:gdLst>
                    <a:gd name="T0" fmla="*/ 28 w 308"/>
                    <a:gd name="T1" fmla="*/ 0 h 370"/>
                    <a:gd name="T2" fmla="*/ 0 w 308"/>
                    <a:gd name="T3" fmla="*/ 100 h 370"/>
                    <a:gd name="T4" fmla="*/ 0 w 308"/>
                    <a:gd name="T5" fmla="*/ 100 h 370"/>
                    <a:gd name="T6" fmla="*/ 0 w 308"/>
                    <a:gd name="T7" fmla="*/ 100 h 370"/>
                    <a:gd name="T8" fmla="*/ 0 w 308"/>
                    <a:gd name="T9" fmla="*/ 100 h 370"/>
                    <a:gd name="T10" fmla="*/ 0 w 308"/>
                    <a:gd name="T11" fmla="*/ 100 h 370"/>
                    <a:gd name="T12" fmla="*/ 0 w 308"/>
                    <a:gd name="T13" fmla="*/ 100 h 370"/>
                    <a:gd name="T14" fmla="*/ 0 w 308"/>
                    <a:gd name="T15" fmla="*/ 101 h 370"/>
                    <a:gd name="T16" fmla="*/ 0 w 308"/>
                    <a:gd name="T17" fmla="*/ 101 h 370"/>
                    <a:gd name="T18" fmla="*/ 60 w 308"/>
                    <a:gd name="T19" fmla="*/ 243 h 370"/>
                    <a:gd name="T20" fmla="*/ 60 w 308"/>
                    <a:gd name="T21" fmla="*/ 243 h 370"/>
                    <a:gd name="T22" fmla="*/ 60 w 308"/>
                    <a:gd name="T23" fmla="*/ 243 h 370"/>
                    <a:gd name="T24" fmla="*/ 60 w 308"/>
                    <a:gd name="T25" fmla="*/ 243 h 370"/>
                    <a:gd name="T26" fmla="*/ 122 w 308"/>
                    <a:gd name="T27" fmla="*/ 370 h 370"/>
                    <a:gd name="T28" fmla="*/ 276 w 308"/>
                    <a:gd name="T29" fmla="*/ 367 h 370"/>
                    <a:gd name="T30" fmla="*/ 276 w 308"/>
                    <a:gd name="T31" fmla="*/ 367 h 370"/>
                    <a:gd name="T32" fmla="*/ 276 w 308"/>
                    <a:gd name="T33" fmla="*/ 367 h 370"/>
                    <a:gd name="T34" fmla="*/ 276 w 308"/>
                    <a:gd name="T35" fmla="*/ 361 h 370"/>
                    <a:gd name="T36" fmla="*/ 308 w 308"/>
                    <a:gd name="T37" fmla="*/ 280 h 370"/>
                    <a:gd name="T38" fmla="*/ 28 w 308"/>
                    <a:gd name="T39" fmla="*/ 0 h 3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08" h="370">
                      <a:moveTo>
                        <a:pt x="28" y="0"/>
                      </a:moveTo>
                      <a:cubicBezTo>
                        <a:pt x="10" y="29"/>
                        <a:pt x="0" y="63"/>
                        <a:pt x="0" y="100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1"/>
                        <a:pt x="0" y="101"/>
                        <a:pt x="0" y="101"/>
                      </a:cubicBezTo>
                      <a:cubicBezTo>
                        <a:pt x="0" y="101"/>
                        <a:pt x="0" y="101"/>
                        <a:pt x="0" y="101"/>
                      </a:cubicBezTo>
                      <a:cubicBezTo>
                        <a:pt x="0" y="157"/>
                        <a:pt x="23" y="207"/>
                        <a:pt x="60" y="243"/>
                      </a:cubicBezTo>
                      <a:cubicBezTo>
                        <a:pt x="60" y="243"/>
                        <a:pt x="60" y="243"/>
                        <a:pt x="60" y="243"/>
                      </a:cubicBezTo>
                      <a:cubicBezTo>
                        <a:pt x="60" y="243"/>
                        <a:pt x="60" y="243"/>
                        <a:pt x="60" y="243"/>
                      </a:cubicBezTo>
                      <a:cubicBezTo>
                        <a:pt x="60" y="243"/>
                        <a:pt x="60" y="243"/>
                        <a:pt x="60" y="243"/>
                      </a:cubicBezTo>
                      <a:cubicBezTo>
                        <a:pt x="120" y="304"/>
                        <a:pt x="122" y="370"/>
                        <a:pt x="122" y="370"/>
                      </a:cubicBezTo>
                      <a:cubicBezTo>
                        <a:pt x="276" y="367"/>
                        <a:pt x="276" y="367"/>
                        <a:pt x="276" y="367"/>
                      </a:cubicBezTo>
                      <a:cubicBezTo>
                        <a:pt x="276" y="367"/>
                        <a:pt x="276" y="367"/>
                        <a:pt x="276" y="367"/>
                      </a:cubicBezTo>
                      <a:cubicBezTo>
                        <a:pt x="276" y="367"/>
                        <a:pt x="276" y="367"/>
                        <a:pt x="276" y="367"/>
                      </a:cubicBezTo>
                      <a:cubicBezTo>
                        <a:pt x="276" y="366"/>
                        <a:pt x="276" y="364"/>
                        <a:pt x="276" y="361"/>
                      </a:cubicBezTo>
                      <a:cubicBezTo>
                        <a:pt x="279" y="346"/>
                        <a:pt x="286" y="314"/>
                        <a:pt x="308" y="280"/>
                      </a:cubicBezTo>
                      <a:cubicBezTo>
                        <a:pt x="28" y="0"/>
                        <a:pt x="28" y="0"/>
                        <a:pt x="28" y="0"/>
                      </a:cubicBezTo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8" name="Rectangle 15"/>
                <p:cNvSpPr>
                  <a:spLocks noChangeArrowheads="1"/>
                </p:cNvSpPr>
                <p:nvPr/>
              </p:nvSpPr>
              <p:spPr bwMode="auto">
                <a:xfrm>
                  <a:off x="5114" y="1653"/>
                  <a:ext cx="198" cy="121"/>
                </a:xfrm>
                <a:prstGeom prst="rect">
                  <a:avLst/>
                </a:prstGeom>
                <a:solidFill>
                  <a:srgbClr val="0020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9" name="Freeform 17"/>
                <p:cNvSpPr>
                  <a:spLocks noEditPoints="1"/>
                </p:cNvSpPr>
                <p:nvPr/>
              </p:nvSpPr>
              <p:spPr bwMode="auto">
                <a:xfrm>
                  <a:off x="4945" y="3421"/>
                  <a:ext cx="304" cy="323"/>
                </a:xfrm>
                <a:custGeom>
                  <a:avLst/>
                  <a:gdLst>
                    <a:gd name="T0" fmla="*/ 216 w 236"/>
                    <a:gd name="T1" fmla="*/ 251 h 251"/>
                    <a:gd name="T2" fmla="*/ 216 w 236"/>
                    <a:gd name="T3" fmla="*/ 251 h 251"/>
                    <a:gd name="T4" fmla="*/ 216 w 236"/>
                    <a:gd name="T5" fmla="*/ 251 h 251"/>
                    <a:gd name="T6" fmla="*/ 216 w 236"/>
                    <a:gd name="T7" fmla="*/ 251 h 251"/>
                    <a:gd name="T8" fmla="*/ 227 w 236"/>
                    <a:gd name="T9" fmla="*/ 250 h 251"/>
                    <a:gd name="T10" fmla="*/ 216 w 236"/>
                    <a:gd name="T11" fmla="*/ 251 h 251"/>
                    <a:gd name="T12" fmla="*/ 227 w 236"/>
                    <a:gd name="T13" fmla="*/ 250 h 251"/>
                    <a:gd name="T14" fmla="*/ 236 w 236"/>
                    <a:gd name="T15" fmla="*/ 249 h 251"/>
                    <a:gd name="T16" fmla="*/ 228 w 236"/>
                    <a:gd name="T17" fmla="*/ 250 h 251"/>
                    <a:gd name="T18" fmla="*/ 228 w 236"/>
                    <a:gd name="T19" fmla="*/ 250 h 251"/>
                    <a:gd name="T20" fmla="*/ 228 w 236"/>
                    <a:gd name="T21" fmla="*/ 250 h 251"/>
                    <a:gd name="T22" fmla="*/ 236 w 236"/>
                    <a:gd name="T23" fmla="*/ 249 h 251"/>
                    <a:gd name="T24" fmla="*/ 236 w 236"/>
                    <a:gd name="T25" fmla="*/ 249 h 251"/>
                    <a:gd name="T26" fmla="*/ 194 w 236"/>
                    <a:gd name="T27" fmla="*/ 29 h 251"/>
                    <a:gd name="T28" fmla="*/ 194 w 236"/>
                    <a:gd name="T29" fmla="*/ 29 h 251"/>
                    <a:gd name="T30" fmla="*/ 202 w 236"/>
                    <a:gd name="T31" fmla="*/ 53 h 251"/>
                    <a:gd name="T32" fmla="*/ 194 w 236"/>
                    <a:gd name="T33" fmla="*/ 29 h 251"/>
                    <a:gd name="T34" fmla="*/ 194 w 236"/>
                    <a:gd name="T35" fmla="*/ 29 h 251"/>
                    <a:gd name="T36" fmla="*/ 145 w 236"/>
                    <a:gd name="T37" fmla="*/ 0 h 251"/>
                    <a:gd name="T38" fmla="*/ 97 w 236"/>
                    <a:gd name="T39" fmla="*/ 17 h 251"/>
                    <a:gd name="T40" fmla="*/ 0 w 236"/>
                    <a:gd name="T41" fmla="*/ 208 h 251"/>
                    <a:gd name="T42" fmla="*/ 97 w 236"/>
                    <a:gd name="T43" fmla="*/ 17 h 251"/>
                    <a:gd name="T44" fmla="*/ 145 w 236"/>
                    <a:gd name="T45" fmla="*/ 0 h 251"/>
                    <a:gd name="T46" fmla="*/ 145 w 236"/>
                    <a:gd name="T47" fmla="*/ 0 h 251"/>
                    <a:gd name="T48" fmla="*/ 145 w 236"/>
                    <a:gd name="T49" fmla="*/ 0 h 251"/>
                    <a:gd name="T50" fmla="*/ 145 w 236"/>
                    <a:gd name="T51" fmla="*/ 0 h 251"/>
                    <a:gd name="T52" fmla="*/ 145 w 236"/>
                    <a:gd name="T53" fmla="*/ 0 h 2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36" h="251">
                      <a:moveTo>
                        <a:pt x="216" y="251"/>
                      </a:moveTo>
                      <a:cubicBezTo>
                        <a:pt x="216" y="251"/>
                        <a:pt x="216" y="251"/>
                        <a:pt x="216" y="251"/>
                      </a:cubicBezTo>
                      <a:cubicBezTo>
                        <a:pt x="216" y="251"/>
                        <a:pt x="216" y="251"/>
                        <a:pt x="216" y="251"/>
                      </a:cubicBezTo>
                      <a:cubicBezTo>
                        <a:pt x="216" y="251"/>
                        <a:pt x="216" y="251"/>
                        <a:pt x="216" y="251"/>
                      </a:cubicBezTo>
                      <a:moveTo>
                        <a:pt x="227" y="250"/>
                      </a:moveTo>
                      <a:cubicBezTo>
                        <a:pt x="223" y="250"/>
                        <a:pt x="219" y="251"/>
                        <a:pt x="216" y="251"/>
                      </a:cubicBezTo>
                      <a:cubicBezTo>
                        <a:pt x="219" y="251"/>
                        <a:pt x="223" y="250"/>
                        <a:pt x="227" y="250"/>
                      </a:cubicBezTo>
                      <a:moveTo>
                        <a:pt x="236" y="249"/>
                      </a:moveTo>
                      <a:cubicBezTo>
                        <a:pt x="231" y="250"/>
                        <a:pt x="228" y="250"/>
                        <a:pt x="228" y="250"/>
                      </a:cubicBezTo>
                      <a:cubicBezTo>
                        <a:pt x="228" y="250"/>
                        <a:pt x="228" y="250"/>
                        <a:pt x="228" y="250"/>
                      </a:cubicBezTo>
                      <a:cubicBezTo>
                        <a:pt x="228" y="250"/>
                        <a:pt x="228" y="250"/>
                        <a:pt x="228" y="250"/>
                      </a:cubicBezTo>
                      <a:cubicBezTo>
                        <a:pt x="228" y="250"/>
                        <a:pt x="231" y="250"/>
                        <a:pt x="236" y="249"/>
                      </a:cubicBezTo>
                      <a:cubicBezTo>
                        <a:pt x="236" y="249"/>
                        <a:pt x="236" y="249"/>
                        <a:pt x="236" y="249"/>
                      </a:cubicBezTo>
                      <a:moveTo>
                        <a:pt x="194" y="29"/>
                      </a:moveTo>
                      <a:cubicBezTo>
                        <a:pt x="194" y="29"/>
                        <a:pt x="194" y="29"/>
                        <a:pt x="194" y="29"/>
                      </a:cubicBezTo>
                      <a:cubicBezTo>
                        <a:pt x="194" y="29"/>
                        <a:pt x="202" y="38"/>
                        <a:pt x="202" y="53"/>
                      </a:cubicBezTo>
                      <a:cubicBezTo>
                        <a:pt x="202" y="38"/>
                        <a:pt x="194" y="29"/>
                        <a:pt x="194" y="29"/>
                      </a:cubicBezTo>
                      <a:cubicBezTo>
                        <a:pt x="194" y="29"/>
                        <a:pt x="194" y="29"/>
                        <a:pt x="194" y="29"/>
                      </a:cubicBezTo>
                      <a:moveTo>
                        <a:pt x="145" y="0"/>
                      </a:moveTo>
                      <a:cubicBezTo>
                        <a:pt x="119" y="0"/>
                        <a:pt x="97" y="17"/>
                        <a:pt x="97" y="17"/>
                      </a:cubicBezTo>
                      <a:cubicBezTo>
                        <a:pt x="1" y="92"/>
                        <a:pt x="0" y="202"/>
                        <a:pt x="0" y="208"/>
                      </a:cubicBezTo>
                      <a:cubicBezTo>
                        <a:pt x="0" y="202"/>
                        <a:pt x="1" y="92"/>
                        <a:pt x="97" y="17"/>
                      </a:cubicBezTo>
                      <a:cubicBezTo>
                        <a:pt x="97" y="17"/>
                        <a:pt x="119" y="0"/>
                        <a:pt x="145" y="0"/>
                      </a:cubicBezTo>
                      <a:moveTo>
                        <a:pt x="145" y="0"/>
                      </a:moveTo>
                      <a:cubicBezTo>
                        <a:pt x="145" y="0"/>
                        <a:pt x="145" y="0"/>
                        <a:pt x="145" y="0"/>
                      </a:cubicBezTo>
                      <a:cubicBezTo>
                        <a:pt x="145" y="0"/>
                        <a:pt x="145" y="0"/>
                        <a:pt x="145" y="0"/>
                      </a:cubicBezTo>
                      <a:cubicBezTo>
                        <a:pt x="145" y="0"/>
                        <a:pt x="145" y="0"/>
                        <a:pt x="145" y="0"/>
                      </a:cubicBezTo>
                    </a:path>
                  </a:pathLst>
                </a:custGeom>
                <a:solidFill>
                  <a:srgbClr val="E000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310477047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Rectangle 69"/>
          <p:cNvSpPr/>
          <p:nvPr userDrawn="1"/>
        </p:nvSpPr>
        <p:spPr bwMode="auto">
          <a:xfrm>
            <a:off x="5283200" y="-1"/>
            <a:ext cx="7153275" cy="6994525"/>
          </a:xfrm>
          <a:prstGeom prst="rect">
            <a:avLst/>
          </a:prstGeom>
          <a:solidFill>
            <a:srgbClr val="48C8F5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2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71" name="Group 4"/>
          <p:cNvGrpSpPr>
            <a:grpSpLocks noChangeAspect="1"/>
          </p:cNvGrpSpPr>
          <p:nvPr userDrawn="1"/>
        </p:nvGrpSpPr>
        <p:grpSpPr bwMode="auto">
          <a:xfrm>
            <a:off x="5613864" y="-1133759"/>
            <a:ext cx="7840199" cy="10145058"/>
            <a:chOff x="3858" y="-1"/>
            <a:chExt cx="3405" cy="4406"/>
          </a:xfrm>
        </p:grpSpPr>
        <p:grpSp>
          <p:nvGrpSpPr>
            <p:cNvPr id="72" name="Group 205"/>
            <p:cNvGrpSpPr>
              <a:grpSpLocks/>
            </p:cNvGrpSpPr>
            <p:nvPr/>
          </p:nvGrpSpPr>
          <p:grpSpPr bwMode="auto">
            <a:xfrm>
              <a:off x="3858" y="-1"/>
              <a:ext cx="3405" cy="4406"/>
              <a:chOff x="3858" y="-1"/>
              <a:chExt cx="3405" cy="4406"/>
            </a:xfrm>
          </p:grpSpPr>
          <p:sp>
            <p:nvSpPr>
              <p:cNvPr id="107" name="Rectangle 6"/>
              <p:cNvSpPr>
                <a:spLocks noChangeArrowheads="1"/>
              </p:cNvSpPr>
              <p:nvPr/>
            </p:nvSpPr>
            <p:spPr bwMode="auto">
              <a:xfrm>
                <a:off x="3858" y="-1"/>
                <a:ext cx="3405" cy="44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8" name="Freeform 7"/>
              <p:cNvSpPr>
                <a:spLocks/>
              </p:cNvSpPr>
              <p:nvPr/>
            </p:nvSpPr>
            <p:spPr bwMode="auto">
              <a:xfrm>
                <a:off x="5057" y="3043"/>
                <a:ext cx="2105" cy="131"/>
              </a:xfrm>
              <a:custGeom>
                <a:avLst/>
                <a:gdLst>
                  <a:gd name="T0" fmla="*/ 1458 w 1514"/>
                  <a:gd name="T1" fmla="*/ 0 h 94"/>
                  <a:gd name="T2" fmla="*/ 1451 w 1514"/>
                  <a:gd name="T3" fmla="*/ 0 h 94"/>
                  <a:gd name="T4" fmla="*/ 1451 w 1514"/>
                  <a:gd name="T5" fmla="*/ 0 h 94"/>
                  <a:gd name="T6" fmla="*/ 1315 w 1514"/>
                  <a:gd name="T7" fmla="*/ 0 h 94"/>
                  <a:gd name="T8" fmla="*/ 1315 w 1514"/>
                  <a:gd name="T9" fmla="*/ 41 h 94"/>
                  <a:gd name="T10" fmla="*/ 1314 w 1514"/>
                  <a:gd name="T11" fmla="*/ 41 h 94"/>
                  <a:gd name="T12" fmla="*/ 188 w 1514"/>
                  <a:gd name="T13" fmla="*/ 41 h 94"/>
                  <a:gd name="T14" fmla="*/ 188 w 1514"/>
                  <a:gd name="T15" fmla="*/ 0 h 94"/>
                  <a:gd name="T16" fmla="*/ 99 w 1514"/>
                  <a:gd name="T17" fmla="*/ 0 h 94"/>
                  <a:gd name="T18" fmla="*/ 91 w 1514"/>
                  <a:gd name="T19" fmla="*/ 42 h 94"/>
                  <a:gd name="T20" fmla="*/ 43 w 1514"/>
                  <a:gd name="T21" fmla="*/ 42 h 94"/>
                  <a:gd name="T22" fmla="*/ 51 w 1514"/>
                  <a:gd name="T23" fmla="*/ 0 h 94"/>
                  <a:gd name="T24" fmla="*/ 50 w 1514"/>
                  <a:gd name="T25" fmla="*/ 0 h 94"/>
                  <a:gd name="T26" fmla="*/ 50 w 1514"/>
                  <a:gd name="T27" fmla="*/ 0 h 94"/>
                  <a:gd name="T28" fmla="*/ 0 w 1514"/>
                  <a:gd name="T29" fmla="*/ 47 h 94"/>
                  <a:gd name="T30" fmla="*/ 57 w 1514"/>
                  <a:gd name="T31" fmla="*/ 94 h 94"/>
                  <a:gd name="T32" fmla="*/ 69 w 1514"/>
                  <a:gd name="T33" fmla="*/ 93 h 94"/>
                  <a:gd name="T34" fmla="*/ 1446 w 1514"/>
                  <a:gd name="T35" fmla="*/ 93 h 94"/>
                  <a:gd name="T36" fmla="*/ 1458 w 1514"/>
                  <a:gd name="T37" fmla="*/ 94 h 94"/>
                  <a:gd name="T38" fmla="*/ 1514 w 1514"/>
                  <a:gd name="T39" fmla="*/ 47 h 94"/>
                  <a:gd name="T40" fmla="*/ 1458 w 1514"/>
                  <a:gd name="T41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514" h="94">
                    <a:moveTo>
                      <a:pt x="1458" y="0"/>
                    </a:moveTo>
                    <a:cubicBezTo>
                      <a:pt x="1455" y="0"/>
                      <a:pt x="1453" y="0"/>
                      <a:pt x="1451" y="0"/>
                    </a:cubicBezTo>
                    <a:cubicBezTo>
                      <a:pt x="1451" y="0"/>
                      <a:pt x="1451" y="0"/>
                      <a:pt x="1451" y="0"/>
                    </a:cubicBezTo>
                    <a:cubicBezTo>
                      <a:pt x="1315" y="0"/>
                      <a:pt x="1315" y="0"/>
                      <a:pt x="1315" y="0"/>
                    </a:cubicBezTo>
                    <a:cubicBezTo>
                      <a:pt x="1315" y="41"/>
                      <a:pt x="1315" y="41"/>
                      <a:pt x="1315" y="41"/>
                    </a:cubicBezTo>
                    <a:cubicBezTo>
                      <a:pt x="1314" y="41"/>
                      <a:pt x="1314" y="41"/>
                      <a:pt x="1314" y="41"/>
                    </a:cubicBezTo>
                    <a:cubicBezTo>
                      <a:pt x="188" y="41"/>
                      <a:pt x="188" y="41"/>
                      <a:pt x="188" y="41"/>
                    </a:cubicBezTo>
                    <a:cubicBezTo>
                      <a:pt x="188" y="0"/>
                      <a:pt x="188" y="0"/>
                      <a:pt x="188" y="0"/>
                    </a:cubicBezTo>
                    <a:cubicBezTo>
                      <a:pt x="99" y="0"/>
                      <a:pt x="99" y="0"/>
                      <a:pt x="99" y="0"/>
                    </a:cubicBezTo>
                    <a:cubicBezTo>
                      <a:pt x="91" y="42"/>
                      <a:pt x="91" y="42"/>
                      <a:pt x="91" y="42"/>
                    </a:cubicBezTo>
                    <a:cubicBezTo>
                      <a:pt x="43" y="42"/>
                      <a:pt x="43" y="42"/>
                      <a:pt x="43" y="42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22" y="3"/>
                      <a:pt x="0" y="23"/>
                      <a:pt x="0" y="47"/>
                    </a:cubicBezTo>
                    <a:cubicBezTo>
                      <a:pt x="0" y="73"/>
                      <a:pt x="25" y="94"/>
                      <a:pt x="57" y="94"/>
                    </a:cubicBezTo>
                    <a:cubicBezTo>
                      <a:pt x="61" y="94"/>
                      <a:pt x="65" y="93"/>
                      <a:pt x="69" y="93"/>
                    </a:cubicBezTo>
                    <a:cubicBezTo>
                      <a:pt x="1446" y="93"/>
                      <a:pt x="1446" y="93"/>
                      <a:pt x="1446" y="93"/>
                    </a:cubicBezTo>
                    <a:cubicBezTo>
                      <a:pt x="1450" y="93"/>
                      <a:pt x="1454" y="94"/>
                      <a:pt x="1458" y="94"/>
                    </a:cubicBezTo>
                    <a:cubicBezTo>
                      <a:pt x="1489" y="94"/>
                      <a:pt x="1514" y="73"/>
                      <a:pt x="1514" y="47"/>
                    </a:cubicBezTo>
                    <a:cubicBezTo>
                      <a:pt x="1514" y="21"/>
                      <a:pt x="1489" y="0"/>
                      <a:pt x="1458" y="0"/>
                    </a:cubicBezTo>
                  </a:path>
                </a:pathLst>
              </a:custGeom>
              <a:solidFill>
                <a:srgbClr val="3CB4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9" name="Freeform 8"/>
              <p:cNvSpPr>
                <a:spLocks/>
              </p:cNvSpPr>
              <p:nvPr/>
            </p:nvSpPr>
            <p:spPr bwMode="auto">
              <a:xfrm>
                <a:off x="5318" y="1020"/>
                <a:ext cx="1566" cy="2080"/>
              </a:xfrm>
              <a:custGeom>
                <a:avLst/>
                <a:gdLst>
                  <a:gd name="T0" fmla="*/ 885 w 1566"/>
                  <a:gd name="T1" fmla="*/ 0 h 2080"/>
                  <a:gd name="T2" fmla="*/ 1566 w 1566"/>
                  <a:gd name="T3" fmla="*/ 0 h 2080"/>
                  <a:gd name="T4" fmla="*/ 1566 w 1566"/>
                  <a:gd name="T5" fmla="*/ 2080 h 2080"/>
                  <a:gd name="T6" fmla="*/ 0 w 1566"/>
                  <a:gd name="T7" fmla="*/ 2080 h 2080"/>
                  <a:gd name="T8" fmla="*/ 0 w 1566"/>
                  <a:gd name="T9" fmla="*/ 0 h 2080"/>
                  <a:gd name="T10" fmla="*/ 342 w 1566"/>
                  <a:gd name="T11" fmla="*/ 0 h 2080"/>
                  <a:gd name="T12" fmla="*/ 885 w 1566"/>
                  <a:gd name="T13" fmla="*/ 0 h 20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66" h="2080">
                    <a:moveTo>
                      <a:pt x="885" y="0"/>
                    </a:moveTo>
                    <a:lnTo>
                      <a:pt x="1566" y="0"/>
                    </a:lnTo>
                    <a:lnTo>
                      <a:pt x="1566" y="2080"/>
                    </a:lnTo>
                    <a:lnTo>
                      <a:pt x="0" y="2080"/>
                    </a:lnTo>
                    <a:lnTo>
                      <a:pt x="0" y="0"/>
                    </a:lnTo>
                    <a:lnTo>
                      <a:pt x="342" y="0"/>
                    </a:lnTo>
                    <a:lnTo>
                      <a:pt x="88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0" name="Freeform 9"/>
              <p:cNvSpPr>
                <a:spLocks/>
              </p:cNvSpPr>
              <p:nvPr/>
            </p:nvSpPr>
            <p:spPr bwMode="auto">
              <a:xfrm>
                <a:off x="5318" y="1020"/>
                <a:ext cx="1566" cy="2080"/>
              </a:xfrm>
              <a:custGeom>
                <a:avLst/>
                <a:gdLst>
                  <a:gd name="T0" fmla="*/ 885 w 1566"/>
                  <a:gd name="T1" fmla="*/ 0 h 2080"/>
                  <a:gd name="T2" fmla="*/ 1566 w 1566"/>
                  <a:gd name="T3" fmla="*/ 0 h 2080"/>
                  <a:gd name="T4" fmla="*/ 1566 w 1566"/>
                  <a:gd name="T5" fmla="*/ 2080 h 2080"/>
                  <a:gd name="T6" fmla="*/ 0 w 1566"/>
                  <a:gd name="T7" fmla="*/ 2080 h 2080"/>
                  <a:gd name="T8" fmla="*/ 0 w 1566"/>
                  <a:gd name="T9" fmla="*/ 0 h 2080"/>
                  <a:gd name="T10" fmla="*/ 342 w 1566"/>
                  <a:gd name="T11" fmla="*/ 0 h 2080"/>
                  <a:gd name="T12" fmla="*/ 885 w 1566"/>
                  <a:gd name="T13" fmla="*/ 0 h 20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66" h="2080">
                    <a:moveTo>
                      <a:pt x="885" y="0"/>
                    </a:moveTo>
                    <a:lnTo>
                      <a:pt x="1566" y="0"/>
                    </a:lnTo>
                    <a:lnTo>
                      <a:pt x="1566" y="2080"/>
                    </a:lnTo>
                    <a:lnTo>
                      <a:pt x="0" y="2080"/>
                    </a:lnTo>
                    <a:lnTo>
                      <a:pt x="0" y="0"/>
                    </a:lnTo>
                    <a:lnTo>
                      <a:pt x="342" y="0"/>
                    </a:lnTo>
                    <a:lnTo>
                      <a:pt x="88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1" name="Freeform 10"/>
              <p:cNvSpPr>
                <a:spLocks/>
              </p:cNvSpPr>
              <p:nvPr/>
            </p:nvSpPr>
            <p:spPr bwMode="auto">
              <a:xfrm>
                <a:off x="6830" y="1020"/>
                <a:ext cx="56" cy="2023"/>
              </a:xfrm>
              <a:custGeom>
                <a:avLst/>
                <a:gdLst>
                  <a:gd name="T0" fmla="*/ 56 w 56"/>
                  <a:gd name="T1" fmla="*/ 0 h 2023"/>
                  <a:gd name="T2" fmla="*/ 24 w 56"/>
                  <a:gd name="T3" fmla="*/ 0 h 2023"/>
                  <a:gd name="T4" fmla="*/ 0 w 56"/>
                  <a:gd name="T5" fmla="*/ 0 h 2023"/>
                  <a:gd name="T6" fmla="*/ 6 w 56"/>
                  <a:gd name="T7" fmla="*/ 0 h 2023"/>
                  <a:gd name="T8" fmla="*/ 54 w 56"/>
                  <a:gd name="T9" fmla="*/ 0 h 2023"/>
                  <a:gd name="T10" fmla="*/ 54 w 56"/>
                  <a:gd name="T11" fmla="*/ 2023 h 2023"/>
                  <a:gd name="T12" fmla="*/ 56 w 56"/>
                  <a:gd name="T13" fmla="*/ 2023 h 2023"/>
                  <a:gd name="T14" fmla="*/ 56 w 56"/>
                  <a:gd name="T15" fmla="*/ 0 h 20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2023">
                    <a:moveTo>
                      <a:pt x="56" y="0"/>
                    </a:moveTo>
                    <a:lnTo>
                      <a:pt x="24" y="0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54" y="0"/>
                    </a:lnTo>
                    <a:lnTo>
                      <a:pt x="54" y="2023"/>
                    </a:lnTo>
                    <a:lnTo>
                      <a:pt x="56" y="2023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62AE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2" name="Freeform 11"/>
              <p:cNvSpPr>
                <a:spLocks/>
              </p:cNvSpPr>
              <p:nvPr/>
            </p:nvSpPr>
            <p:spPr bwMode="auto">
              <a:xfrm>
                <a:off x="6830" y="1020"/>
                <a:ext cx="56" cy="2023"/>
              </a:xfrm>
              <a:custGeom>
                <a:avLst/>
                <a:gdLst>
                  <a:gd name="T0" fmla="*/ 56 w 56"/>
                  <a:gd name="T1" fmla="*/ 0 h 2023"/>
                  <a:gd name="T2" fmla="*/ 24 w 56"/>
                  <a:gd name="T3" fmla="*/ 0 h 2023"/>
                  <a:gd name="T4" fmla="*/ 0 w 56"/>
                  <a:gd name="T5" fmla="*/ 0 h 2023"/>
                  <a:gd name="T6" fmla="*/ 6 w 56"/>
                  <a:gd name="T7" fmla="*/ 0 h 2023"/>
                  <a:gd name="T8" fmla="*/ 54 w 56"/>
                  <a:gd name="T9" fmla="*/ 0 h 2023"/>
                  <a:gd name="T10" fmla="*/ 54 w 56"/>
                  <a:gd name="T11" fmla="*/ 2023 h 2023"/>
                  <a:gd name="T12" fmla="*/ 56 w 56"/>
                  <a:gd name="T13" fmla="*/ 2023 h 2023"/>
                  <a:gd name="T14" fmla="*/ 56 w 56"/>
                  <a:gd name="T15" fmla="*/ 0 h 20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2023">
                    <a:moveTo>
                      <a:pt x="56" y="0"/>
                    </a:moveTo>
                    <a:lnTo>
                      <a:pt x="24" y="0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54" y="0"/>
                    </a:lnTo>
                    <a:lnTo>
                      <a:pt x="54" y="2023"/>
                    </a:lnTo>
                    <a:lnTo>
                      <a:pt x="56" y="2023"/>
                    </a:lnTo>
                    <a:lnTo>
                      <a:pt x="5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3" name="Rectangle 12"/>
              <p:cNvSpPr>
                <a:spLocks noChangeArrowheads="1"/>
              </p:cNvSpPr>
              <p:nvPr/>
            </p:nvSpPr>
            <p:spPr bwMode="auto">
              <a:xfrm>
                <a:off x="6884" y="3043"/>
                <a:ext cx="2" cy="57"/>
              </a:xfrm>
              <a:prstGeom prst="rect">
                <a:avLst/>
              </a:prstGeom>
              <a:solidFill>
                <a:srgbClr val="589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4" name="Rectangle 13"/>
              <p:cNvSpPr>
                <a:spLocks noChangeArrowheads="1"/>
              </p:cNvSpPr>
              <p:nvPr/>
            </p:nvSpPr>
            <p:spPr bwMode="auto">
              <a:xfrm>
                <a:off x="6884" y="3043"/>
                <a:ext cx="2" cy="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5" name="Freeform 14"/>
              <p:cNvSpPr>
                <a:spLocks/>
              </p:cNvSpPr>
              <p:nvPr/>
            </p:nvSpPr>
            <p:spPr bwMode="auto">
              <a:xfrm>
                <a:off x="6836" y="1020"/>
                <a:ext cx="48" cy="2080"/>
              </a:xfrm>
              <a:custGeom>
                <a:avLst/>
                <a:gdLst>
                  <a:gd name="T0" fmla="*/ 48 w 48"/>
                  <a:gd name="T1" fmla="*/ 0 h 2080"/>
                  <a:gd name="T2" fmla="*/ 0 w 48"/>
                  <a:gd name="T3" fmla="*/ 0 h 2080"/>
                  <a:gd name="T4" fmla="*/ 0 w 48"/>
                  <a:gd name="T5" fmla="*/ 2080 h 2080"/>
                  <a:gd name="T6" fmla="*/ 48 w 48"/>
                  <a:gd name="T7" fmla="*/ 2080 h 2080"/>
                  <a:gd name="T8" fmla="*/ 48 w 48"/>
                  <a:gd name="T9" fmla="*/ 2023 h 2080"/>
                  <a:gd name="T10" fmla="*/ 48 w 48"/>
                  <a:gd name="T11" fmla="*/ 0 h 20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" h="2080">
                    <a:moveTo>
                      <a:pt x="48" y="0"/>
                    </a:moveTo>
                    <a:lnTo>
                      <a:pt x="0" y="0"/>
                    </a:lnTo>
                    <a:lnTo>
                      <a:pt x="0" y="2080"/>
                    </a:lnTo>
                    <a:lnTo>
                      <a:pt x="48" y="2080"/>
                    </a:lnTo>
                    <a:lnTo>
                      <a:pt x="48" y="2023"/>
                    </a:lnTo>
                    <a:lnTo>
                      <a:pt x="48" y="0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6" name="Freeform 15"/>
              <p:cNvSpPr>
                <a:spLocks/>
              </p:cNvSpPr>
              <p:nvPr/>
            </p:nvSpPr>
            <p:spPr bwMode="auto">
              <a:xfrm>
                <a:off x="6836" y="1020"/>
                <a:ext cx="48" cy="2080"/>
              </a:xfrm>
              <a:custGeom>
                <a:avLst/>
                <a:gdLst>
                  <a:gd name="T0" fmla="*/ 48 w 48"/>
                  <a:gd name="T1" fmla="*/ 0 h 2080"/>
                  <a:gd name="T2" fmla="*/ 0 w 48"/>
                  <a:gd name="T3" fmla="*/ 0 h 2080"/>
                  <a:gd name="T4" fmla="*/ 0 w 48"/>
                  <a:gd name="T5" fmla="*/ 2080 h 2080"/>
                  <a:gd name="T6" fmla="*/ 48 w 48"/>
                  <a:gd name="T7" fmla="*/ 2080 h 2080"/>
                  <a:gd name="T8" fmla="*/ 48 w 48"/>
                  <a:gd name="T9" fmla="*/ 2023 h 2080"/>
                  <a:gd name="T10" fmla="*/ 48 w 48"/>
                  <a:gd name="T11" fmla="*/ 0 h 20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" h="2080">
                    <a:moveTo>
                      <a:pt x="48" y="0"/>
                    </a:moveTo>
                    <a:lnTo>
                      <a:pt x="0" y="0"/>
                    </a:lnTo>
                    <a:lnTo>
                      <a:pt x="0" y="2080"/>
                    </a:lnTo>
                    <a:lnTo>
                      <a:pt x="48" y="2080"/>
                    </a:lnTo>
                    <a:lnTo>
                      <a:pt x="48" y="2023"/>
                    </a:lnTo>
                    <a:lnTo>
                      <a:pt x="4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7" name="Freeform 16"/>
              <p:cNvSpPr>
                <a:spLocks/>
              </p:cNvSpPr>
              <p:nvPr/>
            </p:nvSpPr>
            <p:spPr bwMode="auto">
              <a:xfrm>
                <a:off x="5696" y="981"/>
                <a:ext cx="451" cy="290"/>
              </a:xfrm>
              <a:custGeom>
                <a:avLst/>
                <a:gdLst>
                  <a:gd name="T0" fmla="*/ 50 w 451"/>
                  <a:gd name="T1" fmla="*/ 90 h 290"/>
                  <a:gd name="T2" fmla="*/ 50 w 451"/>
                  <a:gd name="T3" fmla="*/ 140 h 290"/>
                  <a:gd name="T4" fmla="*/ 101 w 451"/>
                  <a:gd name="T5" fmla="*/ 140 h 290"/>
                  <a:gd name="T6" fmla="*/ 101 w 451"/>
                  <a:gd name="T7" fmla="*/ 190 h 290"/>
                  <a:gd name="T8" fmla="*/ 151 w 451"/>
                  <a:gd name="T9" fmla="*/ 190 h 290"/>
                  <a:gd name="T10" fmla="*/ 151 w 451"/>
                  <a:gd name="T11" fmla="*/ 240 h 290"/>
                  <a:gd name="T12" fmla="*/ 201 w 451"/>
                  <a:gd name="T13" fmla="*/ 240 h 290"/>
                  <a:gd name="T14" fmla="*/ 201 w 451"/>
                  <a:gd name="T15" fmla="*/ 290 h 290"/>
                  <a:gd name="T16" fmla="*/ 251 w 451"/>
                  <a:gd name="T17" fmla="*/ 290 h 290"/>
                  <a:gd name="T18" fmla="*/ 251 w 451"/>
                  <a:gd name="T19" fmla="*/ 240 h 290"/>
                  <a:gd name="T20" fmla="*/ 301 w 451"/>
                  <a:gd name="T21" fmla="*/ 240 h 290"/>
                  <a:gd name="T22" fmla="*/ 301 w 451"/>
                  <a:gd name="T23" fmla="*/ 190 h 290"/>
                  <a:gd name="T24" fmla="*/ 351 w 451"/>
                  <a:gd name="T25" fmla="*/ 190 h 290"/>
                  <a:gd name="T26" fmla="*/ 351 w 451"/>
                  <a:gd name="T27" fmla="*/ 140 h 290"/>
                  <a:gd name="T28" fmla="*/ 401 w 451"/>
                  <a:gd name="T29" fmla="*/ 140 h 290"/>
                  <a:gd name="T30" fmla="*/ 401 w 451"/>
                  <a:gd name="T31" fmla="*/ 90 h 290"/>
                  <a:gd name="T32" fmla="*/ 451 w 451"/>
                  <a:gd name="T33" fmla="*/ 90 h 290"/>
                  <a:gd name="T34" fmla="*/ 451 w 451"/>
                  <a:gd name="T35" fmla="*/ 40 h 290"/>
                  <a:gd name="T36" fmla="*/ 451 w 451"/>
                  <a:gd name="T37" fmla="*/ 0 h 290"/>
                  <a:gd name="T38" fmla="*/ 0 w 451"/>
                  <a:gd name="T39" fmla="*/ 0 h 290"/>
                  <a:gd name="T40" fmla="*/ 0 w 451"/>
                  <a:gd name="T41" fmla="*/ 90 h 290"/>
                  <a:gd name="T42" fmla="*/ 50 w 451"/>
                  <a:gd name="T43" fmla="*/ 90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51" h="290">
                    <a:moveTo>
                      <a:pt x="50" y="90"/>
                    </a:moveTo>
                    <a:lnTo>
                      <a:pt x="50" y="140"/>
                    </a:lnTo>
                    <a:lnTo>
                      <a:pt x="101" y="140"/>
                    </a:lnTo>
                    <a:lnTo>
                      <a:pt x="101" y="190"/>
                    </a:lnTo>
                    <a:lnTo>
                      <a:pt x="151" y="190"/>
                    </a:lnTo>
                    <a:lnTo>
                      <a:pt x="151" y="240"/>
                    </a:lnTo>
                    <a:lnTo>
                      <a:pt x="201" y="240"/>
                    </a:lnTo>
                    <a:lnTo>
                      <a:pt x="201" y="290"/>
                    </a:lnTo>
                    <a:lnTo>
                      <a:pt x="251" y="290"/>
                    </a:lnTo>
                    <a:lnTo>
                      <a:pt x="251" y="240"/>
                    </a:lnTo>
                    <a:lnTo>
                      <a:pt x="301" y="240"/>
                    </a:lnTo>
                    <a:lnTo>
                      <a:pt x="301" y="190"/>
                    </a:lnTo>
                    <a:lnTo>
                      <a:pt x="351" y="190"/>
                    </a:lnTo>
                    <a:lnTo>
                      <a:pt x="351" y="140"/>
                    </a:lnTo>
                    <a:lnTo>
                      <a:pt x="401" y="140"/>
                    </a:lnTo>
                    <a:lnTo>
                      <a:pt x="401" y="90"/>
                    </a:lnTo>
                    <a:lnTo>
                      <a:pt x="451" y="90"/>
                    </a:lnTo>
                    <a:lnTo>
                      <a:pt x="451" y="40"/>
                    </a:lnTo>
                    <a:lnTo>
                      <a:pt x="451" y="0"/>
                    </a:lnTo>
                    <a:lnTo>
                      <a:pt x="0" y="0"/>
                    </a:lnTo>
                    <a:lnTo>
                      <a:pt x="0" y="90"/>
                    </a:lnTo>
                    <a:lnTo>
                      <a:pt x="50" y="90"/>
                    </a:lnTo>
                    <a:close/>
                  </a:path>
                </a:pathLst>
              </a:custGeom>
              <a:solidFill>
                <a:srgbClr val="48C8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8" name="Freeform 17"/>
              <p:cNvSpPr>
                <a:spLocks/>
              </p:cNvSpPr>
              <p:nvPr/>
            </p:nvSpPr>
            <p:spPr bwMode="auto">
              <a:xfrm>
                <a:off x="5696" y="981"/>
                <a:ext cx="451" cy="290"/>
              </a:xfrm>
              <a:custGeom>
                <a:avLst/>
                <a:gdLst>
                  <a:gd name="T0" fmla="*/ 50 w 451"/>
                  <a:gd name="T1" fmla="*/ 90 h 290"/>
                  <a:gd name="T2" fmla="*/ 50 w 451"/>
                  <a:gd name="T3" fmla="*/ 140 h 290"/>
                  <a:gd name="T4" fmla="*/ 101 w 451"/>
                  <a:gd name="T5" fmla="*/ 140 h 290"/>
                  <a:gd name="T6" fmla="*/ 101 w 451"/>
                  <a:gd name="T7" fmla="*/ 190 h 290"/>
                  <a:gd name="T8" fmla="*/ 151 w 451"/>
                  <a:gd name="T9" fmla="*/ 190 h 290"/>
                  <a:gd name="T10" fmla="*/ 151 w 451"/>
                  <a:gd name="T11" fmla="*/ 240 h 290"/>
                  <a:gd name="T12" fmla="*/ 201 w 451"/>
                  <a:gd name="T13" fmla="*/ 240 h 290"/>
                  <a:gd name="T14" fmla="*/ 201 w 451"/>
                  <a:gd name="T15" fmla="*/ 290 h 290"/>
                  <a:gd name="T16" fmla="*/ 251 w 451"/>
                  <a:gd name="T17" fmla="*/ 290 h 290"/>
                  <a:gd name="T18" fmla="*/ 251 w 451"/>
                  <a:gd name="T19" fmla="*/ 240 h 290"/>
                  <a:gd name="T20" fmla="*/ 301 w 451"/>
                  <a:gd name="T21" fmla="*/ 240 h 290"/>
                  <a:gd name="T22" fmla="*/ 301 w 451"/>
                  <a:gd name="T23" fmla="*/ 190 h 290"/>
                  <a:gd name="T24" fmla="*/ 351 w 451"/>
                  <a:gd name="T25" fmla="*/ 190 h 290"/>
                  <a:gd name="T26" fmla="*/ 351 w 451"/>
                  <a:gd name="T27" fmla="*/ 140 h 290"/>
                  <a:gd name="T28" fmla="*/ 401 w 451"/>
                  <a:gd name="T29" fmla="*/ 140 h 290"/>
                  <a:gd name="T30" fmla="*/ 401 w 451"/>
                  <a:gd name="T31" fmla="*/ 90 h 290"/>
                  <a:gd name="T32" fmla="*/ 451 w 451"/>
                  <a:gd name="T33" fmla="*/ 90 h 290"/>
                  <a:gd name="T34" fmla="*/ 451 w 451"/>
                  <a:gd name="T35" fmla="*/ 40 h 290"/>
                  <a:gd name="T36" fmla="*/ 451 w 451"/>
                  <a:gd name="T37" fmla="*/ 0 h 290"/>
                  <a:gd name="T38" fmla="*/ 0 w 451"/>
                  <a:gd name="T39" fmla="*/ 0 h 290"/>
                  <a:gd name="T40" fmla="*/ 0 w 451"/>
                  <a:gd name="T41" fmla="*/ 90 h 290"/>
                  <a:gd name="T42" fmla="*/ 50 w 451"/>
                  <a:gd name="T43" fmla="*/ 90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51" h="290">
                    <a:moveTo>
                      <a:pt x="50" y="90"/>
                    </a:moveTo>
                    <a:lnTo>
                      <a:pt x="50" y="140"/>
                    </a:lnTo>
                    <a:lnTo>
                      <a:pt x="101" y="140"/>
                    </a:lnTo>
                    <a:lnTo>
                      <a:pt x="101" y="190"/>
                    </a:lnTo>
                    <a:lnTo>
                      <a:pt x="151" y="190"/>
                    </a:lnTo>
                    <a:lnTo>
                      <a:pt x="151" y="240"/>
                    </a:lnTo>
                    <a:lnTo>
                      <a:pt x="201" y="240"/>
                    </a:lnTo>
                    <a:lnTo>
                      <a:pt x="201" y="290"/>
                    </a:lnTo>
                    <a:lnTo>
                      <a:pt x="251" y="290"/>
                    </a:lnTo>
                    <a:lnTo>
                      <a:pt x="251" y="240"/>
                    </a:lnTo>
                    <a:lnTo>
                      <a:pt x="301" y="240"/>
                    </a:lnTo>
                    <a:lnTo>
                      <a:pt x="301" y="190"/>
                    </a:lnTo>
                    <a:lnTo>
                      <a:pt x="351" y="190"/>
                    </a:lnTo>
                    <a:lnTo>
                      <a:pt x="351" y="140"/>
                    </a:lnTo>
                    <a:lnTo>
                      <a:pt x="401" y="140"/>
                    </a:lnTo>
                    <a:lnTo>
                      <a:pt x="401" y="90"/>
                    </a:lnTo>
                    <a:lnTo>
                      <a:pt x="451" y="90"/>
                    </a:lnTo>
                    <a:lnTo>
                      <a:pt x="451" y="40"/>
                    </a:lnTo>
                    <a:lnTo>
                      <a:pt x="451" y="0"/>
                    </a:lnTo>
                    <a:lnTo>
                      <a:pt x="0" y="0"/>
                    </a:lnTo>
                    <a:lnTo>
                      <a:pt x="0" y="90"/>
                    </a:lnTo>
                    <a:lnTo>
                      <a:pt x="50" y="9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9" name="Rectangle 18"/>
              <p:cNvSpPr>
                <a:spLocks noChangeArrowheads="1"/>
              </p:cNvSpPr>
              <p:nvPr/>
            </p:nvSpPr>
            <p:spPr bwMode="auto">
              <a:xfrm>
                <a:off x="5746" y="1071"/>
                <a:ext cx="51" cy="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0" name="Rectangle 19"/>
              <p:cNvSpPr>
                <a:spLocks noChangeArrowheads="1"/>
              </p:cNvSpPr>
              <p:nvPr/>
            </p:nvSpPr>
            <p:spPr bwMode="auto">
              <a:xfrm>
                <a:off x="5746" y="1071"/>
                <a:ext cx="51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1" name="Rectangle 20"/>
              <p:cNvSpPr>
                <a:spLocks noChangeArrowheads="1"/>
              </p:cNvSpPr>
              <p:nvPr/>
            </p:nvSpPr>
            <p:spPr bwMode="auto">
              <a:xfrm>
                <a:off x="5696" y="1021"/>
                <a:ext cx="50" cy="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2" name="Rectangle 21"/>
              <p:cNvSpPr>
                <a:spLocks noChangeArrowheads="1"/>
              </p:cNvSpPr>
              <p:nvPr/>
            </p:nvSpPr>
            <p:spPr bwMode="auto">
              <a:xfrm>
                <a:off x="5696" y="1021"/>
                <a:ext cx="50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3" name="Rectangle 22"/>
              <p:cNvSpPr>
                <a:spLocks noChangeArrowheads="1"/>
              </p:cNvSpPr>
              <p:nvPr/>
            </p:nvSpPr>
            <p:spPr bwMode="auto">
              <a:xfrm>
                <a:off x="5897" y="1221"/>
                <a:ext cx="50" cy="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4" name="Rectangle 23"/>
              <p:cNvSpPr>
                <a:spLocks noChangeArrowheads="1"/>
              </p:cNvSpPr>
              <p:nvPr/>
            </p:nvSpPr>
            <p:spPr bwMode="auto">
              <a:xfrm>
                <a:off x="5897" y="1221"/>
                <a:ext cx="50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5" name="Rectangle 24"/>
              <p:cNvSpPr>
                <a:spLocks noChangeArrowheads="1"/>
              </p:cNvSpPr>
              <p:nvPr/>
            </p:nvSpPr>
            <p:spPr bwMode="auto">
              <a:xfrm>
                <a:off x="5847" y="1171"/>
                <a:ext cx="50" cy="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6" name="Rectangle 25"/>
              <p:cNvSpPr>
                <a:spLocks noChangeArrowheads="1"/>
              </p:cNvSpPr>
              <p:nvPr/>
            </p:nvSpPr>
            <p:spPr bwMode="auto">
              <a:xfrm>
                <a:off x="5847" y="1171"/>
                <a:ext cx="50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7" name="Rectangle 26"/>
              <p:cNvSpPr>
                <a:spLocks noChangeArrowheads="1"/>
              </p:cNvSpPr>
              <p:nvPr/>
            </p:nvSpPr>
            <p:spPr bwMode="auto">
              <a:xfrm>
                <a:off x="5797" y="1121"/>
                <a:ext cx="50" cy="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8" name="Rectangle 27"/>
              <p:cNvSpPr>
                <a:spLocks noChangeArrowheads="1"/>
              </p:cNvSpPr>
              <p:nvPr/>
            </p:nvSpPr>
            <p:spPr bwMode="auto">
              <a:xfrm>
                <a:off x="5797" y="1121"/>
                <a:ext cx="50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9" name="Rectangle 28"/>
              <p:cNvSpPr>
                <a:spLocks noChangeArrowheads="1"/>
              </p:cNvSpPr>
              <p:nvPr/>
            </p:nvSpPr>
            <p:spPr bwMode="auto">
              <a:xfrm>
                <a:off x="5746" y="1071"/>
                <a:ext cx="51" cy="50"/>
              </a:xfrm>
              <a:prstGeom prst="rect">
                <a:avLst/>
              </a:pr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0" name="Rectangle 29"/>
              <p:cNvSpPr>
                <a:spLocks noChangeArrowheads="1"/>
              </p:cNvSpPr>
              <p:nvPr/>
            </p:nvSpPr>
            <p:spPr bwMode="auto">
              <a:xfrm>
                <a:off x="5746" y="1071"/>
                <a:ext cx="51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1" name="Freeform 30"/>
              <p:cNvSpPr>
                <a:spLocks/>
              </p:cNvSpPr>
              <p:nvPr/>
            </p:nvSpPr>
            <p:spPr bwMode="auto">
              <a:xfrm>
                <a:off x="5696" y="1021"/>
                <a:ext cx="50" cy="50"/>
              </a:xfrm>
              <a:custGeom>
                <a:avLst/>
                <a:gdLst>
                  <a:gd name="T0" fmla="*/ 18 w 36"/>
                  <a:gd name="T1" fmla="*/ 0 h 36"/>
                  <a:gd name="T2" fmla="*/ 18 w 36"/>
                  <a:gd name="T3" fmla="*/ 0 h 36"/>
                  <a:gd name="T4" fmla="*/ 14 w 36"/>
                  <a:gd name="T5" fmla="*/ 11 h 36"/>
                  <a:gd name="T6" fmla="*/ 0 w 36"/>
                  <a:gd name="T7" fmla="*/ 7 h 36"/>
                  <a:gd name="T8" fmla="*/ 0 w 36"/>
                  <a:gd name="T9" fmla="*/ 36 h 36"/>
                  <a:gd name="T10" fmla="*/ 36 w 36"/>
                  <a:gd name="T11" fmla="*/ 36 h 36"/>
                  <a:gd name="T12" fmla="*/ 36 w 36"/>
                  <a:gd name="T13" fmla="*/ 17 h 36"/>
                  <a:gd name="T14" fmla="*/ 36 w 36"/>
                  <a:gd name="T15" fmla="*/ 17 h 36"/>
                  <a:gd name="T16" fmla="*/ 31 w 36"/>
                  <a:gd name="T17" fmla="*/ 16 h 36"/>
                  <a:gd name="T18" fmla="*/ 30 w 36"/>
                  <a:gd name="T19" fmla="*/ 16 h 36"/>
                  <a:gd name="T20" fmla="*/ 30 w 36"/>
                  <a:gd name="T21" fmla="*/ 16 h 36"/>
                  <a:gd name="T22" fmla="*/ 14 w 36"/>
                  <a:gd name="T23" fmla="*/ 11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9" y="10"/>
                      <a:pt x="4" y="8"/>
                      <a:pt x="0" y="7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36" y="36"/>
                      <a:pt x="36" y="36"/>
                      <a:pt x="36" y="36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4" y="17"/>
                      <a:pt x="32" y="17"/>
                      <a:pt x="31" y="16"/>
                    </a:cubicBezTo>
                    <a:cubicBezTo>
                      <a:pt x="30" y="16"/>
                      <a:pt x="30" y="16"/>
                      <a:pt x="30" y="16"/>
                    </a:cubicBezTo>
                    <a:cubicBezTo>
                      <a:pt x="30" y="16"/>
                      <a:pt x="30" y="16"/>
                      <a:pt x="30" y="16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8" y="0"/>
                      <a:pt x="18" y="0"/>
                      <a:pt x="18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2" name="Rectangle 31"/>
              <p:cNvSpPr>
                <a:spLocks noChangeArrowheads="1"/>
              </p:cNvSpPr>
              <p:nvPr/>
            </p:nvSpPr>
            <p:spPr bwMode="auto">
              <a:xfrm>
                <a:off x="5897" y="1221"/>
                <a:ext cx="50" cy="50"/>
              </a:xfrm>
              <a:prstGeom prst="rect">
                <a:avLst/>
              </a:pr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3" name="Rectangle 32"/>
              <p:cNvSpPr>
                <a:spLocks noChangeArrowheads="1"/>
              </p:cNvSpPr>
              <p:nvPr/>
            </p:nvSpPr>
            <p:spPr bwMode="auto">
              <a:xfrm>
                <a:off x="5897" y="1221"/>
                <a:ext cx="50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4" name="Rectangle 33"/>
              <p:cNvSpPr>
                <a:spLocks noChangeArrowheads="1"/>
              </p:cNvSpPr>
              <p:nvPr/>
            </p:nvSpPr>
            <p:spPr bwMode="auto">
              <a:xfrm>
                <a:off x="5847" y="1171"/>
                <a:ext cx="50" cy="50"/>
              </a:xfrm>
              <a:prstGeom prst="rect">
                <a:avLst/>
              </a:pr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5" name="Rectangle 34"/>
              <p:cNvSpPr>
                <a:spLocks noChangeArrowheads="1"/>
              </p:cNvSpPr>
              <p:nvPr/>
            </p:nvSpPr>
            <p:spPr bwMode="auto">
              <a:xfrm>
                <a:off x="5847" y="1171"/>
                <a:ext cx="50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4" name="Rectangle 35"/>
              <p:cNvSpPr>
                <a:spLocks noChangeArrowheads="1"/>
              </p:cNvSpPr>
              <p:nvPr/>
            </p:nvSpPr>
            <p:spPr bwMode="auto">
              <a:xfrm>
                <a:off x="5797" y="1121"/>
                <a:ext cx="50" cy="50"/>
              </a:xfrm>
              <a:prstGeom prst="rect">
                <a:avLst/>
              </a:pr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5" name="Rectangle 36"/>
              <p:cNvSpPr>
                <a:spLocks noChangeArrowheads="1"/>
              </p:cNvSpPr>
              <p:nvPr/>
            </p:nvSpPr>
            <p:spPr bwMode="auto">
              <a:xfrm>
                <a:off x="5797" y="1121"/>
                <a:ext cx="50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6" name="Freeform 37"/>
              <p:cNvSpPr>
                <a:spLocks/>
              </p:cNvSpPr>
              <p:nvPr/>
            </p:nvSpPr>
            <p:spPr bwMode="auto">
              <a:xfrm>
                <a:off x="6370" y="1223"/>
                <a:ext cx="304" cy="33"/>
              </a:xfrm>
              <a:custGeom>
                <a:avLst/>
                <a:gdLst>
                  <a:gd name="T0" fmla="*/ 207 w 219"/>
                  <a:gd name="T1" fmla="*/ 0 h 24"/>
                  <a:gd name="T2" fmla="*/ 12 w 219"/>
                  <a:gd name="T3" fmla="*/ 0 h 24"/>
                  <a:gd name="T4" fmla="*/ 0 w 219"/>
                  <a:gd name="T5" fmla="*/ 12 h 24"/>
                  <a:gd name="T6" fmla="*/ 12 w 219"/>
                  <a:gd name="T7" fmla="*/ 24 h 24"/>
                  <a:gd name="T8" fmla="*/ 207 w 219"/>
                  <a:gd name="T9" fmla="*/ 24 h 24"/>
                  <a:gd name="T10" fmla="*/ 219 w 219"/>
                  <a:gd name="T11" fmla="*/ 12 h 24"/>
                  <a:gd name="T12" fmla="*/ 207 w 219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9" h="24">
                    <a:moveTo>
                      <a:pt x="207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207" y="24"/>
                      <a:pt x="207" y="24"/>
                      <a:pt x="207" y="24"/>
                    </a:cubicBezTo>
                    <a:cubicBezTo>
                      <a:pt x="214" y="24"/>
                      <a:pt x="219" y="19"/>
                      <a:pt x="219" y="12"/>
                    </a:cubicBezTo>
                    <a:cubicBezTo>
                      <a:pt x="219" y="6"/>
                      <a:pt x="214" y="0"/>
                      <a:pt x="207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7" name="Freeform 38"/>
              <p:cNvSpPr>
                <a:spLocks/>
              </p:cNvSpPr>
              <p:nvPr/>
            </p:nvSpPr>
            <p:spPr bwMode="auto">
              <a:xfrm>
                <a:off x="6370" y="1320"/>
                <a:ext cx="304" cy="33"/>
              </a:xfrm>
              <a:custGeom>
                <a:avLst/>
                <a:gdLst>
                  <a:gd name="T0" fmla="*/ 207 w 219"/>
                  <a:gd name="T1" fmla="*/ 0 h 24"/>
                  <a:gd name="T2" fmla="*/ 12 w 219"/>
                  <a:gd name="T3" fmla="*/ 0 h 24"/>
                  <a:gd name="T4" fmla="*/ 0 w 219"/>
                  <a:gd name="T5" fmla="*/ 12 h 24"/>
                  <a:gd name="T6" fmla="*/ 12 w 219"/>
                  <a:gd name="T7" fmla="*/ 24 h 24"/>
                  <a:gd name="T8" fmla="*/ 207 w 219"/>
                  <a:gd name="T9" fmla="*/ 24 h 24"/>
                  <a:gd name="T10" fmla="*/ 219 w 219"/>
                  <a:gd name="T11" fmla="*/ 12 h 24"/>
                  <a:gd name="T12" fmla="*/ 207 w 219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9" h="24">
                    <a:moveTo>
                      <a:pt x="207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207" y="24"/>
                      <a:pt x="207" y="24"/>
                      <a:pt x="207" y="24"/>
                    </a:cubicBezTo>
                    <a:cubicBezTo>
                      <a:pt x="214" y="24"/>
                      <a:pt x="219" y="19"/>
                      <a:pt x="219" y="12"/>
                    </a:cubicBezTo>
                    <a:cubicBezTo>
                      <a:pt x="219" y="5"/>
                      <a:pt x="214" y="0"/>
                      <a:pt x="207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8" name="Freeform 39"/>
              <p:cNvSpPr>
                <a:spLocks/>
              </p:cNvSpPr>
              <p:nvPr/>
            </p:nvSpPr>
            <p:spPr bwMode="auto">
              <a:xfrm>
                <a:off x="6370" y="1416"/>
                <a:ext cx="304" cy="33"/>
              </a:xfrm>
              <a:custGeom>
                <a:avLst/>
                <a:gdLst>
                  <a:gd name="T0" fmla="*/ 207 w 219"/>
                  <a:gd name="T1" fmla="*/ 0 h 24"/>
                  <a:gd name="T2" fmla="*/ 12 w 219"/>
                  <a:gd name="T3" fmla="*/ 0 h 24"/>
                  <a:gd name="T4" fmla="*/ 0 w 219"/>
                  <a:gd name="T5" fmla="*/ 12 h 24"/>
                  <a:gd name="T6" fmla="*/ 12 w 219"/>
                  <a:gd name="T7" fmla="*/ 24 h 24"/>
                  <a:gd name="T8" fmla="*/ 207 w 219"/>
                  <a:gd name="T9" fmla="*/ 24 h 24"/>
                  <a:gd name="T10" fmla="*/ 219 w 219"/>
                  <a:gd name="T11" fmla="*/ 12 h 24"/>
                  <a:gd name="T12" fmla="*/ 207 w 219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9" h="24">
                    <a:moveTo>
                      <a:pt x="207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207" y="24"/>
                      <a:pt x="207" y="24"/>
                      <a:pt x="207" y="24"/>
                    </a:cubicBezTo>
                    <a:cubicBezTo>
                      <a:pt x="214" y="24"/>
                      <a:pt x="219" y="19"/>
                      <a:pt x="219" y="12"/>
                    </a:cubicBezTo>
                    <a:cubicBezTo>
                      <a:pt x="219" y="6"/>
                      <a:pt x="214" y="0"/>
                      <a:pt x="207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9" name="Freeform 40"/>
              <p:cNvSpPr>
                <a:spLocks/>
              </p:cNvSpPr>
              <p:nvPr/>
            </p:nvSpPr>
            <p:spPr bwMode="auto">
              <a:xfrm>
                <a:off x="5766" y="1513"/>
                <a:ext cx="908" cy="34"/>
              </a:xfrm>
              <a:custGeom>
                <a:avLst/>
                <a:gdLst>
                  <a:gd name="T0" fmla="*/ 641 w 653"/>
                  <a:gd name="T1" fmla="*/ 0 h 24"/>
                  <a:gd name="T2" fmla="*/ 0 w 653"/>
                  <a:gd name="T3" fmla="*/ 0 h 24"/>
                  <a:gd name="T4" fmla="*/ 0 w 653"/>
                  <a:gd name="T5" fmla="*/ 24 h 24"/>
                  <a:gd name="T6" fmla="*/ 641 w 653"/>
                  <a:gd name="T7" fmla="*/ 24 h 24"/>
                  <a:gd name="T8" fmla="*/ 653 w 653"/>
                  <a:gd name="T9" fmla="*/ 12 h 24"/>
                  <a:gd name="T10" fmla="*/ 641 w 653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3" h="24">
                    <a:moveTo>
                      <a:pt x="64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641" y="24"/>
                      <a:pt x="641" y="24"/>
                      <a:pt x="641" y="24"/>
                    </a:cubicBezTo>
                    <a:cubicBezTo>
                      <a:pt x="648" y="24"/>
                      <a:pt x="653" y="19"/>
                      <a:pt x="653" y="12"/>
                    </a:cubicBezTo>
                    <a:cubicBezTo>
                      <a:pt x="653" y="5"/>
                      <a:pt x="648" y="0"/>
                      <a:pt x="641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0" name="Freeform 41"/>
              <p:cNvSpPr>
                <a:spLocks noEditPoints="1"/>
              </p:cNvSpPr>
              <p:nvPr/>
            </p:nvSpPr>
            <p:spPr bwMode="auto">
              <a:xfrm>
                <a:off x="5471" y="1609"/>
                <a:ext cx="1203" cy="34"/>
              </a:xfrm>
              <a:custGeom>
                <a:avLst/>
                <a:gdLst>
                  <a:gd name="T0" fmla="*/ 54 w 865"/>
                  <a:gd name="T1" fmla="*/ 0 h 24"/>
                  <a:gd name="T2" fmla="*/ 10 w 865"/>
                  <a:gd name="T3" fmla="*/ 0 h 24"/>
                  <a:gd name="T4" fmla="*/ 3 w 865"/>
                  <a:gd name="T5" fmla="*/ 3 h 24"/>
                  <a:gd name="T6" fmla="*/ 0 w 865"/>
                  <a:gd name="T7" fmla="*/ 18 h 24"/>
                  <a:gd name="T8" fmla="*/ 10 w 865"/>
                  <a:gd name="T9" fmla="*/ 24 h 24"/>
                  <a:gd name="T10" fmla="*/ 44 w 865"/>
                  <a:gd name="T11" fmla="*/ 24 h 24"/>
                  <a:gd name="T12" fmla="*/ 44 w 865"/>
                  <a:gd name="T13" fmla="*/ 24 h 24"/>
                  <a:gd name="T14" fmla="*/ 45 w 865"/>
                  <a:gd name="T15" fmla="*/ 24 h 24"/>
                  <a:gd name="T16" fmla="*/ 54 w 865"/>
                  <a:gd name="T17" fmla="*/ 0 h 24"/>
                  <a:gd name="T18" fmla="*/ 853 w 865"/>
                  <a:gd name="T19" fmla="*/ 0 h 24"/>
                  <a:gd name="T20" fmla="*/ 212 w 865"/>
                  <a:gd name="T21" fmla="*/ 0 h 24"/>
                  <a:gd name="T22" fmla="*/ 212 w 865"/>
                  <a:gd name="T23" fmla="*/ 24 h 24"/>
                  <a:gd name="T24" fmla="*/ 853 w 865"/>
                  <a:gd name="T25" fmla="*/ 24 h 24"/>
                  <a:gd name="T26" fmla="*/ 865 w 865"/>
                  <a:gd name="T27" fmla="*/ 12 h 24"/>
                  <a:gd name="T28" fmla="*/ 853 w 865"/>
                  <a:gd name="T2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65" h="24">
                    <a:moveTo>
                      <a:pt x="54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7" y="0"/>
                      <a:pt x="5" y="1"/>
                      <a:pt x="3" y="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2" y="22"/>
                      <a:pt x="6" y="24"/>
                      <a:pt x="10" y="24"/>
                    </a:cubicBezTo>
                    <a:cubicBezTo>
                      <a:pt x="44" y="24"/>
                      <a:pt x="44" y="24"/>
                      <a:pt x="44" y="24"/>
                    </a:cubicBezTo>
                    <a:cubicBezTo>
                      <a:pt x="44" y="24"/>
                      <a:pt x="44" y="24"/>
                      <a:pt x="44" y="24"/>
                    </a:cubicBezTo>
                    <a:cubicBezTo>
                      <a:pt x="45" y="24"/>
                      <a:pt x="45" y="24"/>
                      <a:pt x="45" y="24"/>
                    </a:cubicBezTo>
                    <a:cubicBezTo>
                      <a:pt x="54" y="0"/>
                      <a:pt x="54" y="0"/>
                      <a:pt x="54" y="0"/>
                    </a:cubicBezTo>
                    <a:moveTo>
                      <a:pt x="853" y="0"/>
                    </a:moveTo>
                    <a:cubicBezTo>
                      <a:pt x="212" y="0"/>
                      <a:pt x="212" y="0"/>
                      <a:pt x="212" y="0"/>
                    </a:cubicBezTo>
                    <a:cubicBezTo>
                      <a:pt x="212" y="24"/>
                      <a:pt x="212" y="24"/>
                      <a:pt x="212" y="24"/>
                    </a:cubicBezTo>
                    <a:cubicBezTo>
                      <a:pt x="853" y="24"/>
                      <a:pt x="853" y="24"/>
                      <a:pt x="853" y="24"/>
                    </a:cubicBezTo>
                    <a:cubicBezTo>
                      <a:pt x="860" y="24"/>
                      <a:pt x="865" y="19"/>
                      <a:pt x="865" y="12"/>
                    </a:cubicBezTo>
                    <a:cubicBezTo>
                      <a:pt x="865" y="6"/>
                      <a:pt x="860" y="0"/>
                      <a:pt x="853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1" name="Freeform 42"/>
              <p:cNvSpPr>
                <a:spLocks/>
              </p:cNvSpPr>
              <p:nvPr/>
            </p:nvSpPr>
            <p:spPr bwMode="auto">
              <a:xfrm>
                <a:off x="5766" y="1707"/>
                <a:ext cx="908" cy="33"/>
              </a:xfrm>
              <a:custGeom>
                <a:avLst/>
                <a:gdLst>
                  <a:gd name="T0" fmla="*/ 641 w 653"/>
                  <a:gd name="T1" fmla="*/ 0 h 24"/>
                  <a:gd name="T2" fmla="*/ 0 w 653"/>
                  <a:gd name="T3" fmla="*/ 0 h 24"/>
                  <a:gd name="T4" fmla="*/ 0 w 653"/>
                  <a:gd name="T5" fmla="*/ 24 h 24"/>
                  <a:gd name="T6" fmla="*/ 641 w 653"/>
                  <a:gd name="T7" fmla="*/ 24 h 24"/>
                  <a:gd name="T8" fmla="*/ 653 w 653"/>
                  <a:gd name="T9" fmla="*/ 12 h 24"/>
                  <a:gd name="T10" fmla="*/ 641 w 653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3" h="24">
                    <a:moveTo>
                      <a:pt x="64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641" y="24"/>
                      <a:pt x="641" y="24"/>
                      <a:pt x="641" y="24"/>
                    </a:cubicBezTo>
                    <a:cubicBezTo>
                      <a:pt x="648" y="24"/>
                      <a:pt x="653" y="19"/>
                      <a:pt x="653" y="12"/>
                    </a:cubicBezTo>
                    <a:cubicBezTo>
                      <a:pt x="653" y="5"/>
                      <a:pt x="648" y="0"/>
                      <a:pt x="641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2" name="Freeform 43"/>
              <p:cNvSpPr>
                <a:spLocks noEditPoints="1"/>
              </p:cNvSpPr>
              <p:nvPr/>
            </p:nvSpPr>
            <p:spPr bwMode="auto">
              <a:xfrm>
                <a:off x="5468" y="1803"/>
                <a:ext cx="1206" cy="33"/>
              </a:xfrm>
              <a:custGeom>
                <a:avLst/>
                <a:gdLst>
                  <a:gd name="T0" fmla="*/ 56 w 867"/>
                  <a:gd name="T1" fmla="*/ 0 h 24"/>
                  <a:gd name="T2" fmla="*/ 12 w 867"/>
                  <a:gd name="T3" fmla="*/ 0 h 24"/>
                  <a:gd name="T4" fmla="*/ 0 w 867"/>
                  <a:gd name="T5" fmla="*/ 12 h 24"/>
                  <a:gd name="T6" fmla="*/ 12 w 867"/>
                  <a:gd name="T7" fmla="*/ 24 h 24"/>
                  <a:gd name="T8" fmla="*/ 56 w 867"/>
                  <a:gd name="T9" fmla="*/ 24 h 24"/>
                  <a:gd name="T10" fmla="*/ 56 w 867"/>
                  <a:gd name="T11" fmla="*/ 0 h 24"/>
                  <a:gd name="T12" fmla="*/ 855 w 867"/>
                  <a:gd name="T13" fmla="*/ 0 h 24"/>
                  <a:gd name="T14" fmla="*/ 214 w 867"/>
                  <a:gd name="T15" fmla="*/ 0 h 24"/>
                  <a:gd name="T16" fmla="*/ 214 w 867"/>
                  <a:gd name="T17" fmla="*/ 24 h 24"/>
                  <a:gd name="T18" fmla="*/ 855 w 867"/>
                  <a:gd name="T19" fmla="*/ 24 h 24"/>
                  <a:gd name="T20" fmla="*/ 867 w 867"/>
                  <a:gd name="T21" fmla="*/ 12 h 24"/>
                  <a:gd name="T22" fmla="*/ 855 w 867"/>
                  <a:gd name="T2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67" h="24">
                    <a:moveTo>
                      <a:pt x="5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0"/>
                      <a:pt x="56" y="0"/>
                      <a:pt x="56" y="0"/>
                    </a:cubicBezTo>
                    <a:moveTo>
                      <a:pt x="855" y="0"/>
                    </a:moveTo>
                    <a:cubicBezTo>
                      <a:pt x="214" y="0"/>
                      <a:pt x="214" y="0"/>
                      <a:pt x="214" y="0"/>
                    </a:cubicBezTo>
                    <a:cubicBezTo>
                      <a:pt x="214" y="24"/>
                      <a:pt x="214" y="24"/>
                      <a:pt x="214" y="24"/>
                    </a:cubicBezTo>
                    <a:cubicBezTo>
                      <a:pt x="855" y="24"/>
                      <a:pt x="855" y="24"/>
                      <a:pt x="855" y="24"/>
                    </a:cubicBezTo>
                    <a:cubicBezTo>
                      <a:pt x="862" y="24"/>
                      <a:pt x="867" y="19"/>
                      <a:pt x="867" y="12"/>
                    </a:cubicBezTo>
                    <a:cubicBezTo>
                      <a:pt x="867" y="6"/>
                      <a:pt x="862" y="0"/>
                      <a:pt x="855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3" name="Freeform 44"/>
              <p:cNvSpPr>
                <a:spLocks/>
              </p:cNvSpPr>
              <p:nvPr/>
            </p:nvSpPr>
            <p:spPr bwMode="auto">
              <a:xfrm>
                <a:off x="5766" y="1900"/>
                <a:ext cx="908" cy="33"/>
              </a:xfrm>
              <a:custGeom>
                <a:avLst/>
                <a:gdLst>
                  <a:gd name="T0" fmla="*/ 641 w 653"/>
                  <a:gd name="T1" fmla="*/ 0 h 24"/>
                  <a:gd name="T2" fmla="*/ 0 w 653"/>
                  <a:gd name="T3" fmla="*/ 0 h 24"/>
                  <a:gd name="T4" fmla="*/ 0 w 653"/>
                  <a:gd name="T5" fmla="*/ 24 h 24"/>
                  <a:gd name="T6" fmla="*/ 641 w 653"/>
                  <a:gd name="T7" fmla="*/ 24 h 24"/>
                  <a:gd name="T8" fmla="*/ 653 w 653"/>
                  <a:gd name="T9" fmla="*/ 12 h 24"/>
                  <a:gd name="T10" fmla="*/ 641 w 653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3" h="24">
                    <a:moveTo>
                      <a:pt x="64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641" y="24"/>
                      <a:pt x="641" y="24"/>
                      <a:pt x="641" y="24"/>
                    </a:cubicBezTo>
                    <a:cubicBezTo>
                      <a:pt x="648" y="24"/>
                      <a:pt x="653" y="19"/>
                      <a:pt x="653" y="12"/>
                    </a:cubicBezTo>
                    <a:cubicBezTo>
                      <a:pt x="653" y="5"/>
                      <a:pt x="648" y="0"/>
                      <a:pt x="641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4" name="Freeform 45"/>
              <p:cNvSpPr>
                <a:spLocks noEditPoints="1"/>
              </p:cNvSpPr>
              <p:nvPr/>
            </p:nvSpPr>
            <p:spPr bwMode="auto">
              <a:xfrm>
                <a:off x="5468" y="1996"/>
                <a:ext cx="1206" cy="33"/>
              </a:xfrm>
              <a:custGeom>
                <a:avLst/>
                <a:gdLst>
                  <a:gd name="T0" fmla="*/ 56 w 867"/>
                  <a:gd name="T1" fmla="*/ 0 h 24"/>
                  <a:gd name="T2" fmla="*/ 12 w 867"/>
                  <a:gd name="T3" fmla="*/ 0 h 24"/>
                  <a:gd name="T4" fmla="*/ 0 w 867"/>
                  <a:gd name="T5" fmla="*/ 12 h 24"/>
                  <a:gd name="T6" fmla="*/ 12 w 867"/>
                  <a:gd name="T7" fmla="*/ 24 h 24"/>
                  <a:gd name="T8" fmla="*/ 56 w 867"/>
                  <a:gd name="T9" fmla="*/ 24 h 24"/>
                  <a:gd name="T10" fmla="*/ 56 w 867"/>
                  <a:gd name="T11" fmla="*/ 0 h 24"/>
                  <a:gd name="T12" fmla="*/ 855 w 867"/>
                  <a:gd name="T13" fmla="*/ 0 h 24"/>
                  <a:gd name="T14" fmla="*/ 214 w 867"/>
                  <a:gd name="T15" fmla="*/ 0 h 24"/>
                  <a:gd name="T16" fmla="*/ 214 w 867"/>
                  <a:gd name="T17" fmla="*/ 24 h 24"/>
                  <a:gd name="T18" fmla="*/ 855 w 867"/>
                  <a:gd name="T19" fmla="*/ 24 h 24"/>
                  <a:gd name="T20" fmla="*/ 867 w 867"/>
                  <a:gd name="T21" fmla="*/ 12 h 24"/>
                  <a:gd name="T22" fmla="*/ 855 w 867"/>
                  <a:gd name="T2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67" h="24">
                    <a:moveTo>
                      <a:pt x="5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0"/>
                      <a:pt x="56" y="0"/>
                      <a:pt x="56" y="0"/>
                    </a:cubicBezTo>
                    <a:moveTo>
                      <a:pt x="855" y="0"/>
                    </a:moveTo>
                    <a:cubicBezTo>
                      <a:pt x="214" y="0"/>
                      <a:pt x="214" y="0"/>
                      <a:pt x="214" y="0"/>
                    </a:cubicBezTo>
                    <a:cubicBezTo>
                      <a:pt x="214" y="24"/>
                      <a:pt x="214" y="24"/>
                      <a:pt x="214" y="24"/>
                    </a:cubicBezTo>
                    <a:cubicBezTo>
                      <a:pt x="855" y="24"/>
                      <a:pt x="855" y="24"/>
                      <a:pt x="855" y="24"/>
                    </a:cubicBezTo>
                    <a:cubicBezTo>
                      <a:pt x="862" y="24"/>
                      <a:pt x="867" y="19"/>
                      <a:pt x="867" y="12"/>
                    </a:cubicBezTo>
                    <a:cubicBezTo>
                      <a:pt x="867" y="6"/>
                      <a:pt x="862" y="0"/>
                      <a:pt x="855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5" name="Freeform 46"/>
              <p:cNvSpPr>
                <a:spLocks noEditPoints="1"/>
              </p:cNvSpPr>
              <p:nvPr/>
            </p:nvSpPr>
            <p:spPr bwMode="auto">
              <a:xfrm>
                <a:off x="5474" y="2093"/>
                <a:ext cx="1200" cy="34"/>
              </a:xfrm>
              <a:custGeom>
                <a:avLst/>
                <a:gdLst>
                  <a:gd name="T0" fmla="*/ 52 w 863"/>
                  <a:gd name="T1" fmla="*/ 4 h 24"/>
                  <a:gd name="T2" fmla="*/ 48 w 863"/>
                  <a:gd name="T3" fmla="*/ 24 h 24"/>
                  <a:gd name="T4" fmla="*/ 52 w 863"/>
                  <a:gd name="T5" fmla="*/ 24 h 24"/>
                  <a:gd name="T6" fmla="*/ 52 w 863"/>
                  <a:gd name="T7" fmla="*/ 4 h 24"/>
                  <a:gd name="T8" fmla="*/ 52 w 863"/>
                  <a:gd name="T9" fmla="*/ 0 h 24"/>
                  <a:gd name="T10" fmla="*/ 8 w 863"/>
                  <a:gd name="T11" fmla="*/ 0 h 24"/>
                  <a:gd name="T12" fmla="*/ 0 w 863"/>
                  <a:gd name="T13" fmla="*/ 4 h 24"/>
                  <a:gd name="T14" fmla="*/ 2 w 863"/>
                  <a:gd name="T15" fmla="*/ 4 h 24"/>
                  <a:gd name="T16" fmla="*/ 50 w 863"/>
                  <a:gd name="T17" fmla="*/ 4 h 24"/>
                  <a:gd name="T18" fmla="*/ 52 w 863"/>
                  <a:gd name="T19" fmla="*/ 4 h 24"/>
                  <a:gd name="T20" fmla="*/ 52 w 863"/>
                  <a:gd name="T21" fmla="*/ 0 h 24"/>
                  <a:gd name="T22" fmla="*/ 851 w 863"/>
                  <a:gd name="T23" fmla="*/ 0 h 24"/>
                  <a:gd name="T24" fmla="*/ 210 w 863"/>
                  <a:gd name="T25" fmla="*/ 0 h 24"/>
                  <a:gd name="T26" fmla="*/ 210 w 863"/>
                  <a:gd name="T27" fmla="*/ 24 h 24"/>
                  <a:gd name="T28" fmla="*/ 851 w 863"/>
                  <a:gd name="T29" fmla="*/ 24 h 24"/>
                  <a:gd name="T30" fmla="*/ 863 w 863"/>
                  <a:gd name="T31" fmla="*/ 12 h 24"/>
                  <a:gd name="T32" fmla="*/ 851 w 863"/>
                  <a:gd name="T3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63" h="24">
                    <a:moveTo>
                      <a:pt x="52" y="4"/>
                    </a:moveTo>
                    <a:cubicBezTo>
                      <a:pt x="48" y="24"/>
                      <a:pt x="48" y="24"/>
                      <a:pt x="48" y="24"/>
                    </a:cubicBezTo>
                    <a:cubicBezTo>
                      <a:pt x="52" y="24"/>
                      <a:pt x="52" y="24"/>
                      <a:pt x="52" y="24"/>
                    </a:cubicBezTo>
                    <a:cubicBezTo>
                      <a:pt x="52" y="4"/>
                      <a:pt x="52" y="4"/>
                      <a:pt x="52" y="4"/>
                    </a:cubicBezTo>
                    <a:moveTo>
                      <a:pt x="52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5" y="0"/>
                      <a:pt x="2" y="1"/>
                      <a:pt x="0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50" y="4"/>
                      <a:pt x="50" y="4"/>
                      <a:pt x="50" y="4"/>
                    </a:cubicBezTo>
                    <a:cubicBezTo>
                      <a:pt x="52" y="4"/>
                      <a:pt x="52" y="4"/>
                      <a:pt x="52" y="4"/>
                    </a:cubicBezTo>
                    <a:cubicBezTo>
                      <a:pt x="52" y="0"/>
                      <a:pt x="52" y="0"/>
                      <a:pt x="52" y="0"/>
                    </a:cubicBezTo>
                    <a:moveTo>
                      <a:pt x="851" y="0"/>
                    </a:moveTo>
                    <a:cubicBezTo>
                      <a:pt x="210" y="0"/>
                      <a:pt x="210" y="0"/>
                      <a:pt x="210" y="0"/>
                    </a:cubicBezTo>
                    <a:cubicBezTo>
                      <a:pt x="210" y="24"/>
                      <a:pt x="210" y="24"/>
                      <a:pt x="210" y="24"/>
                    </a:cubicBezTo>
                    <a:cubicBezTo>
                      <a:pt x="851" y="24"/>
                      <a:pt x="851" y="24"/>
                      <a:pt x="851" y="24"/>
                    </a:cubicBezTo>
                    <a:cubicBezTo>
                      <a:pt x="858" y="24"/>
                      <a:pt x="863" y="19"/>
                      <a:pt x="863" y="12"/>
                    </a:cubicBezTo>
                    <a:cubicBezTo>
                      <a:pt x="863" y="5"/>
                      <a:pt x="858" y="0"/>
                      <a:pt x="851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6" name="Freeform 47"/>
              <p:cNvSpPr>
                <a:spLocks noEditPoints="1"/>
              </p:cNvSpPr>
              <p:nvPr/>
            </p:nvSpPr>
            <p:spPr bwMode="auto">
              <a:xfrm>
                <a:off x="5468" y="2189"/>
                <a:ext cx="1206" cy="34"/>
              </a:xfrm>
              <a:custGeom>
                <a:avLst/>
                <a:gdLst>
                  <a:gd name="T0" fmla="*/ 56 w 867"/>
                  <a:gd name="T1" fmla="*/ 0 h 24"/>
                  <a:gd name="T2" fmla="*/ 12 w 867"/>
                  <a:gd name="T3" fmla="*/ 0 h 24"/>
                  <a:gd name="T4" fmla="*/ 0 w 867"/>
                  <a:gd name="T5" fmla="*/ 12 h 24"/>
                  <a:gd name="T6" fmla="*/ 12 w 867"/>
                  <a:gd name="T7" fmla="*/ 24 h 24"/>
                  <a:gd name="T8" fmla="*/ 56 w 867"/>
                  <a:gd name="T9" fmla="*/ 24 h 24"/>
                  <a:gd name="T10" fmla="*/ 56 w 867"/>
                  <a:gd name="T11" fmla="*/ 0 h 24"/>
                  <a:gd name="T12" fmla="*/ 855 w 867"/>
                  <a:gd name="T13" fmla="*/ 0 h 24"/>
                  <a:gd name="T14" fmla="*/ 214 w 867"/>
                  <a:gd name="T15" fmla="*/ 0 h 24"/>
                  <a:gd name="T16" fmla="*/ 214 w 867"/>
                  <a:gd name="T17" fmla="*/ 24 h 24"/>
                  <a:gd name="T18" fmla="*/ 855 w 867"/>
                  <a:gd name="T19" fmla="*/ 24 h 24"/>
                  <a:gd name="T20" fmla="*/ 867 w 867"/>
                  <a:gd name="T21" fmla="*/ 12 h 24"/>
                  <a:gd name="T22" fmla="*/ 855 w 867"/>
                  <a:gd name="T2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67" h="24">
                    <a:moveTo>
                      <a:pt x="5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0"/>
                      <a:pt x="56" y="0"/>
                      <a:pt x="56" y="0"/>
                    </a:cubicBezTo>
                    <a:moveTo>
                      <a:pt x="855" y="0"/>
                    </a:moveTo>
                    <a:cubicBezTo>
                      <a:pt x="214" y="0"/>
                      <a:pt x="214" y="0"/>
                      <a:pt x="214" y="0"/>
                    </a:cubicBezTo>
                    <a:cubicBezTo>
                      <a:pt x="214" y="24"/>
                      <a:pt x="214" y="24"/>
                      <a:pt x="214" y="24"/>
                    </a:cubicBezTo>
                    <a:cubicBezTo>
                      <a:pt x="855" y="24"/>
                      <a:pt x="855" y="24"/>
                      <a:pt x="855" y="24"/>
                    </a:cubicBezTo>
                    <a:cubicBezTo>
                      <a:pt x="862" y="24"/>
                      <a:pt x="867" y="19"/>
                      <a:pt x="867" y="12"/>
                    </a:cubicBezTo>
                    <a:cubicBezTo>
                      <a:pt x="867" y="6"/>
                      <a:pt x="862" y="0"/>
                      <a:pt x="855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7" name="Freeform 48"/>
              <p:cNvSpPr>
                <a:spLocks noEditPoints="1"/>
              </p:cNvSpPr>
              <p:nvPr/>
            </p:nvSpPr>
            <p:spPr bwMode="auto">
              <a:xfrm>
                <a:off x="5470" y="2287"/>
                <a:ext cx="1204" cy="33"/>
              </a:xfrm>
              <a:custGeom>
                <a:avLst/>
                <a:gdLst>
                  <a:gd name="T0" fmla="*/ 55 w 866"/>
                  <a:gd name="T1" fmla="*/ 0 h 24"/>
                  <a:gd name="T2" fmla="*/ 11 w 866"/>
                  <a:gd name="T3" fmla="*/ 0 h 24"/>
                  <a:gd name="T4" fmla="*/ 0 w 866"/>
                  <a:gd name="T5" fmla="*/ 9 h 24"/>
                  <a:gd name="T6" fmla="*/ 25 w 866"/>
                  <a:gd name="T7" fmla="*/ 9 h 24"/>
                  <a:gd name="T8" fmla="*/ 27 w 866"/>
                  <a:gd name="T9" fmla="*/ 9 h 24"/>
                  <a:gd name="T10" fmla="*/ 24 w 866"/>
                  <a:gd name="T11" fmla="*/ 24 h 24"/>
                  <a:gd name="T12" fmla="*/ 55 w 866"/>
                  <a:gd name="T13" fmla="*/ 24 h 24"/>
                  <a:gd name="T14" fmla="*/ 55 w 866"/>
                  <a:gd name="T15" fmla="*/ 0 h 24"/>
                  <a:gd name="T16" fmla="*/ 854 w 866"/>
                  <a:gd name="T17" fmla="*/ 0 h 24"/>
                  <a:gd name="T18" fmla="*/ 213 w 866"/>
                  <a:gd name="T19" fmla="*/ 0 h 24"/>
                  <a:gd name="T20" fmla="*/ 213 w 866"/>
                  <a:gd name="T21" fmla="*/ 24 h 24"/>
                  <a:gd name="T22" fmla="*/ 854 w 866"/>
                  <a:gd name="T23" fmla="*/ 24 h 24"/>
                  <a:gd name="T24" fmla="*/ 866 w 866"/>
                  <a:gd name="T25" fmla="*/ 12 h 24"/>
                  <a:gd name="T26" fmla="*/ 854 w 866"/>
                  <a:gd name="T2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66" h="24">
                    <a:moveTo>
                      <a:pt x="55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7" y="9"/>
                      <a:pt x="27" y="9"/>
                      <a:pt x="27" y="9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55" y="24"/>
                      <a:pt x="55" y="24"/>
                      <a:pt x="55" y="24"/>
                    </a:cubicBezTo>
                    <a:cubicBezTo>
                      <a:pt x="55" y="0"/>
                      <a:pt x="55" y="0"/>
                      <a:pt x="55" y="0"/>
                    </a:cubicBezTo>
                    <a:moveTo>
                      <a:pt x="854" y="0"/>
                    </a:moveTo>
                    <a:cubicBezTo>
                      <a:pt x="213" y="0"/>
                      <a:pt x="213" y="0"/>
                      <a:pt x="213" y="0"/>
                    </a:cubicBezTo>
                    <a:cubicBezTo>
                      <a:pt x="213" y="24"/>
                      <a:pt x="213" y="24"/>
                      <a:pt x="213" y="24"/>
                    </a:cubicBezTo>
                    <a:cubicBezTo>
                      <a:pt x="854" y="24"/>
                      <a:pt x="854" y="24"/>
                      <a:pt x="854" y="24"/>
                    </a:cubicBezTo>
                    <a:cubicBezTo>
                      <a:pt x="861" y="24"/>
                      <a:pt x="866" y="19"/>
                      <a:pt x="866" y="12"/>
                    </a:cubicBezTo>
                    <a:cubicBezTo>
                      <a:pt x="866" y="5"/>
                      <a:pt x="861" y="0"/>
                      <a:pt x="854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8" name="Freeform 49"/>
              <p:cNvSpPr>
                <a:spLocks noEditPoints="1"/>
              </p:cNvSpPr>
              <p:nvPr/>
            </p:nvSpPr>
            <p:spPr bwMode="auto">
              <a:xfrm>
                <a:off x="5468" y="2382"/>
                <a:ext cx="1206" cy="34"/>
              </a:xfrm>
              <a:custGeom>
                <a:avLst/>
                <a:gdLst>
                  <a:gd name="T0" fmla="*/ 56 w 867"/>
                  <a:gd name="T1" fmla="*/ 0 h 24"/>
                  <a:gd name="T2" fmla="*/ 12 w 867"/>
                  <a:gd name="T3" fmla="*/ 0 h 24"/>
                  <a:gd name="T4" fmla="*/ 0 w 867"/>
                  <a:gd name="T5" fmla="*/ 12 h 24"/>
                  <a:gd name="T6" fmla="*/ 12 w 867"/>
                  <a:gd name="T7" fmla="*/ 24 h 24"/>
                  <a:gd name="T8" fmla="*/ 56 w 867"/>
                  <a:gd name="T9" fmla="*/ 24 h 24"/>
                  <a:gd name="T10" fmla="*/ 56 w 867"/>
                  <a:gd name="T11" fmla="*/ 0 h 24"/>
                  <a:gd name="T12" fmla="*/ 855 w 867"/>
                  <a:gd name="T13" fmla="*/ 0 h 24"/>
                  <a:gd name="T14" fmla="*/ 214 w 867"/>
                  <a:gd name="T15" fmla="*/ 0 h 24"/>
                  <a:gd name="T16" fmla="*/ 214 w 867"/>
                  <a:gd name="T17" fmla="*/ 24 h 24"/>
                  <a:gd name="T18" fmla="*/ 855 w 867"/>
                  <a:gd name="T19" fmla="*/ 24 h 24"/>
                  <a:gd name="T20" fmla="*/ 867 w 867"/>
                  <a:gd name="T21" fmla="*/ 12 h 24"/>
                  <a:gd name="T22" fmla="*/ 855 w 867"/>
                  <a:gd name="T2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67" h="24">
                    <a:moveTo>
                      <a:pt x="5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0"/>
                      <a:pt x="56" y="0"/>
                      <a:pt x="56" y="0"/>
                    </a:cubicBezTo>
                    <a:moveTo>
                      <a:pt x="855" y="0"/>
                    </a:moveTo>
                    <a:cubicBezTo>
                      <a:pt x="214" y="0"/>
                      <a:pt x="214" y="0"/>
                      <a:pt x="214" y="0"/>
                    </a:cubicBezTo>
                    <a:cubicBezTo>
                      <a:pt x="214" y="24"/>
                      <a:pt x="214" y="24"/>
                      <a:pt x="214" y="24"/>
                    </a:cubicBezTo>
                    <a:cubicBezTo>
                      <a:pt x="855" y="24"/>
                      <a:pt x="855" y="24"/>
                      <a:pt x="855" y="24"/>
                    </a:cubicBezTo>
                    <a:cubicBezTo>
                      <a:pt x="862" y="24"/>
                      <a:pt x="867" y="19"/>
                      <a:pt x="867" y="12"/>
                    </a:cubicBezTo>
                    <a:cubicBezTo>
                      <a:pt x="867" y="6"/>
                      <a:pt x="862" y="0"/>
                      <a:pt x="855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9" name="Freeform 50"/>
              <p:cNvSpPr>
                <a:spLocks noEditPoints="1"/>
              </p:cNvSpPr>
              <p:nvPr/>
            </p:nvSpPr>
            <p:spPr bwMode="auto">
              <a:xfrm>
                <a:off x="5468" y="2480"/>
                <a:ext cx="1206" cy="33"/>
              </a:xfrm>
              <a:custGeom>
                <a:avLst/>
                <a:gdLst>
                  <a:gd name="T0" fmla="*/ 56 w 867"/>
                  <a:gd name="T1" fmla="*/ 0 h 24"/>
                  <a:gd name="T2" fmla="*/ 12 w 867"/>
                  <a:gd name="T3" fmla="*/ 0 h 24"/>
                  <a:gd name="T4" fmla="*/ 0 w 867"/>
                  <a:gd name="T5" fmla="*/ 12 h 24"/>
                  <a:gd name="T6" fmla="*/ 12 w 867"/>
                  <a:gd name="T7" fmla="*/ 24 h 24"/>
                  <a:gd name="T8" fmla="*/ 56 w 867"/>
                  <a:gd name="T9" fmla="*/ 24 h 24"/>
                  <a:gd name="T10" fmla="*/ 56 w 867"/>
                  <a:gd name="T11" fmla="*/ 0 h 24"/>
                  <a:gd name="T12" fmla="*/ 855 w 867"/>
                  <a:gd name="T13" fmla="*/ 0 h 24"/>
                  <a:gd name="T14" fmla="*/ 214 w 867"/>
                  <a:gd name="T15" fmla="*/ 0 h 24"/>
                  <a:gd name="T16" fmla="*/ 214 w 867"/>
                  <a:gd name="T17" fmla="*/ 24 h 24"/>
                  <a:gd name="T18" fmla="*/ 855 w 867"/>
                  <a:gd name="T19" fmla="*/ 24 h 24"/>
                  <a:gd name="T20" fmla="*/ 867 w 867"/>
                  <a:gd name="T21" fmla="*/ 12 h 24"/>
                  <a:gd name="T22" fmla="*/ 855 w 867"/>
                  <a:gd name="T2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67" h="24">
                    <a:moveTo>
                      <a:pt x="5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0"/>
                      <a:pt x="56" y="0"/>
                      <a:pt x="56" y="0"/>
                    </a:cubicBezTo>
                    <a:moveTo>
                      <a:pt x="855" y="0"/>
                    </a:moveTo>
                    <a:cubicBezTo>
                      <a:pt x="214" y="0"/>
                      <a:pt x="214" y="0"/>
                      <a:pt x="214" y="0"/>
                    </a:cubicBezTo>
                    <a:cubicBezTo>
                      <a:pt x="214" y="24"/>
                      <a:pt x="214" y="24"/>
                      <a:pt x="214" y="24"/>
                    </a:cubicBezTo>
                    <a:cubicBezTo>
                      <a:pt x="855" y="24"/>
                      <a:pt x="855" y="24"/>
                      <a:pt x="855" y="24"/>
                    </a:cubicBezTo>
                    <a:cubicBezTo>
                      <a:pt x="862" y="24"/>
                      <a:pt x="867" y="19"/>
                      <a:pt x="867" y="12"/>
                    </a:cubicBezTo>
                    <a:cubicBezTo>
                      <a:pt x="867" y="5"/>
                      <a:pt x="862" y="0"/>
                      <a:pt x="855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0" name="Freeform 51"/>
              <p:cNvSpPr>
                <a:spLocks noEditPoints="1"/>
              </p:cNvSpPr>
              <p:nvPr/>
            </p:nvSpPr>
            <p:spPr bwMode="auto">
              <a:xfrm>
                <a:off x="5468" y="2576"/>
                <a:ext cx="1206" cy="33"/>
              </a:xfrm>
              <a:custGeom>
                <a:avLst/>
                <a:gdLst>
                  <a:gd name="T0" fmla="*/ 56 w 867"/>
                  <a:gd name="T1" fmla="*/ 0 h 24"/>
                  <a:gd name="T2" fmla="*/ 12 w 867"/>
                  <a:gd name="T3" fmla="*/ 0 h 24"/>
                  <a:gd name="T4" fmla="*/ 0 w 867"/>
                  <a:gd name="T5" fmla="*/ 12 h 24"/>
                  <a:gd name="T6" fmla="*/ 12 w 867"/>
                  <a:gd name="T7" fmla="*/ 24 h 24"/>
                  <a:gd name="T8" fmla="*/ 56 w 867"/>
                  <a:gd name="T9" fmla="*/ 24 h 24"/>
                  <a:gd name="T10" fmla="*/ 56 w 867"/>
                  <a:gd name="T11" fmla="*/ 0 h 24"/>
                  <a:gd name="T12" fmla="*/ 855 w 867"/>
                  <a:gd name="T13" fmla="*/ 0 h 24"/>
                  <a:gd name="T14" fmla="*/ 214 w 867"/>
                  <a:gd name="T15" fmla="*/ 0 h 24"/>
                  <a:gd name="T16" fmla="*/ 214 w 867"/>
                  <a:gd name="T17" fmla="*/ 24 h 24"/>
                  <a:gd name="T18" fmla="*/ 855 w 867"/>
                  <a:gd name="T19" fmla="*/ 24 h 24"/>
                  <a:gd name="T20" fmla="*/ 867 w 867"/>
                  <a:gd name="T21" fmla="*/ 12 h 24"/>
                  <a:gd name="T22" fmla="*/ 855 w 867"/>
                  <a:gd name="T2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67" h="24">
                    <a:moveTo>
                      <a:pt x="5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0"/>
                      <a:pt x="56" y="0"/>
                      <a:pt x="56" y="0"/>
                    </a:cubicBezTo>
                    <a:moveTo>
                      <a:pt x="855" y="0"/>
                    </a:moveTo>
                    <a:cubicBezTo>
                      <a:pt x="214" y="0"/>
                      <a:pt x="214" y="0"/>
                      <a:pt x="214" y="0"/>
                    </a:cubicBezTo>
                    <a:cubicBezTo>
                      <a:pt x="214" y="24"/>
                      <a:pt x="214" y="24"/>
                      <a:pt x="214" y="24"/>
                    </a:cubicBezTo>
                    <a:cubicBezTo>
                      <a:pt x="855" y="24"/>
                      <a:pt x="855" y="24"/>
                      <a:pt x="855" y="24"/>
                    </a:cubicBezTo>
                    <a:cubicBezTo>
                      <a:pt x="862" y="24"/>
                      <a:pt x="867" y="19"/>
                      <a:pt x="867" y="12"/>
                    </a:cubicBezTo>
                    <a:cubicBezTo>
                      <a:pt x="867" y="6"/>
                      <a:pt x="862" y="0"/>
                      <a:pt x="855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1" name="Freeform 52"/>
              <p:cNvSpPr>
                <a:spLocks noEditPoints="1"/>
              </p:cNvSpPr>
              <p:nvPr/>
            </p:nvSpPr>
            <p:spPr bwMode="auto">
              <a:xfrm>
                <a:off x="5468" y="2673"/>
                <a:ext cx="1206" cy="34"/>
              </a:xfrm>
              <a:custGeom>
                <a:avLst/>
                <a:gdLst>
                  <a:gd name="T0" fmla="*/ 56 w 867"/>
                  <a:gd name="T1" fmla="*/ 0 h 24"/>
                  <a:gd name="T2" fmla="*/ 12 w 867"/>
                  <a:gd name="T3" fmla="*/ 0 h 24"/>
                  <a:gd name="T4" fmla="*/ 0 w 867"/>
                  <a:gd name="T5" fmla="*/ 12 h 24"/>
                  <a:gd name="T6" fmla="*/ 12 w 867"/>
                  <a:gd name="T7" fmla="*/ 24 h 24"/>
                  <a:gd name="T8" fmla="*/ 56 w 867"/>
                  <a:gd name="T9" fmla="*/ 24 h 24"/>
                  <a:gd name="T10" fmla="*/ 56 w 867"/>
                  <a:gd name="T11" fmla="*/ 0 h 24"/>
                  <a:gd name="T12" fmla="*/ 855 w 867"/>
                  <a:gd name="T13" fmla="*/ 0 h 24"/>
                  <a:gd name="T14" fmla="*/ 214 w 867"/>
                  <a:gd name="T15" fmla="*/ 0 h 24"/>
                  <a:gd name="T16" fmla="*/ 214 w 867"/>
                  <a:gd name="T17" fmla="*/ 24 h 24"/>
                  <a:gd name="T18" fmla="*/ 855 w 867"/>
                  <a:gd name="T19" fmla="*/ 24 h 24"/>
                  <a:gd name="T20" fmla="*/ 867 w 867"/>
                  <a:gd name="T21" fmla="*/ 12 h 24"/>
                  <a:gd name="T22" fmla="*/ 855 w 867"/>
                  <a:gd name="T2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67" h="24">
                    <a:moveTo>
                      <a:pt x="5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0"/>
                      <a:pt x="56" y="0"/>
                      <a:pt x="56" y="0"/>
                    </a:cubicBezTo>
                    <a:moveTo>
                      <a:pt x="855" y="0"/>
                    </a:moveTo>
                    <a:cubicBezTo>
                      <a:pt x="214" y="0"/>
                      <a:pt x="214" y="0"/>
                      <a:pt x="214" y="0"/>
                    </a:cubicBezTo>
                    <a:cubicBezTo>
                      <a:pt x="214" y="24"/>
                      <a:pt x="214" y="24"/>
                      <a:pt x="214" y="24"/>
                    </a:cubicBezTo>
                    <a:cubicBezTo>
                      <a:pt x="855" y="24"/>
                      <a:pt x="855" y="24"/>
                      <a:pt x="855" y="24"/>
                    </a:cubicBezTo>
                    <a:cubicBezTo>
                      <a:pt x="862" y="24"/>
                      <a:pt x="867" y="19"/>
                      <a:pt x="867" y="12"/>
                    </a:cubicBezTo>
                    <a:cubicBezTo>
                      <a:pt x="867" y="5"/>
                      <a:pt x="862" y="0"/>
                      <a:pt x="855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2" name="Freeform 53"/>
              <p:cNvSpPr>
                <a:spLocks noEditPoints="1"/>
              </p:cNvSpPr>
              <p:nvPr/>
            </p:nvSpPr>
            <p:spPr bwMode="auto">
              <a:xfrm>
                <a:off x="5468" y="2769"/>
                <a:ext cx="423" cy="33"/>
              </a:xfrm>
              <a:custGeom>
                <a:avLst/>
                <a:gdLst>
                  <a:gd name="T0" fmla="*/ 56 w 304"/>
                  <a:gd name="T1" fmla="*/ 0 h 24"/>
                  <a:gd name="T2" fmla="*/ 12 w 304"/>
                  <a:gd name="T3" fmla="*/ 0 h 24"/>
                  <a:gd name="T4" fmla="*/ 0 w 304"/>
                  <a:gd name="T5" fmla="*/ 12 h 24"/>
                  <a:gd name="T6" fmla="*/ 12 w 304"/>
                  <a:gd name="T7" fmla="*/ 24 h 24"/>
                  <a:gd name="T8" fmla="*/ 56 w 304"/>
                  <a:gd name="T9" fmla="*/ 24 h 24"/>
                  <a:gd name="T10" fmla="*/ 56 w 304"/>
                  <a:gd name="T11" fmla="*/ 0 h 24"/>
                  <a:gd name="T12" fmla="*/ 292 w 304"/>
                  <a:gd name="T13" fmla="*/ 0 h 24"/>
                  <a:gd name="T14" fmla="*/ 214 w 304"/>
                  <a:gd name="T15" fmla="*/ 0 h 24"/>
                  <a:gd name="T16" fmla="*/ 214 w 304"/>
                  <a:gd name="T17" fmla="*/ 24 h 24"/>
                  <a:gd name="T18" fmla="*/ 292 w 304"/>
                  <a:gd name="T19" fmla="*/ 24 h 24"/>
                  <a:gd name="T20" fmla="*/ 304 w 304"/>
                  <a:gd name="T21" fmla="*/ 12 h 24"/>
                  <a:gd name="T22" fmla="*/ 292 w 304"/>
                  <a:gd name="T2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04" h="24">
                    <a:moveTo>
                      <a:pt x="5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0"/>
                      <a:pt x="56" y="0"/>
                      <a:pt x="56" y="0"/>
                    </a:cubicBezTo>
                    <a:moveTo>
                      <a:pt x="292" y="0"/>
                    </a:moveTo>
                    <a:cubicBezTo>
                      <a:pt x="214" y="0"/>
                      <a:pt x="214" y="0"/>
                      <a:pt x="214" y="0"/>
                    </a:cubicBezTo>
                    <a:cubicBezTo>
                      <a:pt x="214" y="24"/>
                      <a:pt x="214" y="24"/>
                      <a:pt x="214" y="24"/>
                    </a:cubicBezTo>
                    <a:cubicBezTo>
                      <a:pt x="292" y="24"/>
                      <a:pt x="292" y="24"/>
                      <a:pt x="292" y="24"/>
                    </a:cubicBezTo>
                    <a:cubicBezTo>
                      <a:pt x="299" y="24"/>
                      <a:pt x="304" y="19"/>
                      <a:pt x="304" y="12"/>
                    </a:cubicBezTo>
                    <a:cubicBezTo>
                      <a:pt x="304" y="6"/>
                      <a:pt x="299" y="0"/>
                      <a:pt x="292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3" name="Freeform 54"/>
              <p:cNvSpPr>
                <a:spLocks noEditPoints="1"/>
              </p:cNvSpPr>
              <p:nvPr/>
            </p:nvSpPr>
            <p:spPr bwMode="auto">
              <a:xfrm>
                <a:off x="5546" y="1161"/>
                <a:ext cx="220" cy="835"/>
              </a:xfrm>
              <a:custGeom>
                <a:avLst/>
                <a:gdLst>
                  <a:gd name="T0" fmla="*/ 158 w 158"/>
                  <a:gd name="T1" fmla="*/ 555 h 600"/>
                  <a:gd name="T2" fmla="*/ 24 w 158"/>
                  <a:gd name="T3" fmla="*/ 555 h 600"/>
                  <a:gd name="T4" fmla="*/ 19 w 158"/>
                  <a:gd name="T5" fmla="*/ 578 h 600"/>
                  <a:gd name="T6" fmla="*/ 0 w 158"/>
                  <a:gd name="T7" fmla="*/ 578 h 600"/>
                  <a:gd name="T8" fmla="*/ 0 w 158"/>
                  <a:gd name="T9" fmla="*/ 600 h 600"/>
                  <a:gd name="T10" fmla="*/ 158 w 158"/>
                  <a:gd name="T11" fmla="*/ 600 h 600"/>
                  <a:gd name="T12" fmla="*/ 158 w 158"/>
                  <a:gd name="T13" fmla="*/ 555 h 600"/>
                  <a:gd name="T14" fmla="*/ 158 w 158"/>
                  <a:gd name="T15" fmla="*/ 485 h 600"/>
                  <a:gd name="T16" fmla="*/ 0 w 158"/>
                  <a:gd name="T17" fmla="*/ 485 h 600"/>
                  <a:gd name="T18" fmla="*/ 0 w 158"/>
                  <a:gd name="T19" fmla="*/ 529 h 600"/>
                  <a:gd name="T20" fmla="*/ 27 w 158"/>
                  <a:gd name="T21" fmla="*/ 529 h 600"/>
                  <a:gd name="T22" fmla="*/ 29 w 158"/>
                  <a:gd name="T23" fmla="*/ 529 h 600"/>
                  <a:gd name="T24" fmla="*/ 28 w 158"/>
                  <a:gd name="T25" fmla="*/ 531 h 600"/>
                  <a:gd name="T26" fmla="*/ 158 w 158"/>
                  <a:gd name="T27" fmla="*/ 531 h 600"/>
                  <a:gd name="T28" fmla="*/ 158 w 158"/>
                  <a:gd name="T29" fmla="*/ 485 h 600"/>
                  <a:gd name="T30" fmla="*/ 158 w 158"/>
                  <a:gd name="T31" fmla="*/ 416 h 600"/>
                  <a:gd name="T32" fmla="*/ 51 w 158"/>
                  <a:gd name="T33" fmla="*/ 416 h 600"/>
                  <a:gd name="T34" fmla="*/ 48 w 158"/>
                  <a:gd name="T35" fmla="*/ 433 h 600"/>
                  <a:gd name="T36" fmla="*/ 0 w 158"/>
                  <a:gd name="T37" fmla="*/ 433 h 600"/>
                  <a:gd name="T38" fmla="*/ 0 w 158"/>
                  <a:gd name="T39" fmla="*/ 461 h 600"/>
                  <a:gd name="T40" fmla="*/ 158 w 158"/>
                  <a:gd name="T41" fmla="*/ 461 h 600"/>
                  <a:gd name="T42" fmla="*/ 158 w 158"/>
                  <a:gd name="T43" fmla="*/ 416 h 600"/>
                  <a:gd name="T44" fmla="*/ 158 w 158"/>
                  <a:gd name="T45" fmla="*/ 346 h 600"/>
                  <a:gd name="T46" fmla="*/ 33 w 158"/>
                  <a:gd name="T47" fmla="*/ 346 h 600"/>
                  <a:gd name="T48" fmla="*/ 64 w 158"/>
                  <a:gd name="T49" fmla="*/ 378 h 600"/>
                  <a:gd name="T50" fmla="*/ 64 w 158"/>
                  <a:gd name="T51" fmla="*/ 387 h 600"/>
                  <a:gd name="T52" fmla="*/ 57 w 158"/>
                  <a:gd name="T53" fmla="*/ 387 h 600"/>
                  <a:gd name="T54" fmla="*/ 56 w 158"/>
                  <a:gd name="T55" fmla="*/ 392 h 600"/>
                  <a:gd name="T56" fmla="*/ 158 w 158"/>
                  <a:gd name="T57" fmla="*/ 392 h 600"/>
                  <a:gd name="T58" fmla="*/ 158 w 158"/>
                  <a:gd name="T59" fmla="*/ 346 h 600"/>
                  <a:gd name="T60" fmla="*/ 12 w 158"/>
                  <a:gd name="T61" fmla="*/ 289 h 600"/>
                  <a:gd name="T62" fmla="*/ 0 w 158"/>
                  <a:gd name="T63" fmla="*/ 289 h 600"/>
                  <a:gd name="T64" fmla="*/ 0 w 158"/>
                  <a:gd name="T65" fmla="*/ 321 h 600"/>
                  <a:gd name="T66" fmla="*/ 12 w 158"/>
                  <a:gd name="T67" fmla="*/ 289 h 600"/>
                  <a:gd name="T68" fmla="*/ 158 w 158"/>
                  <a:gd name="T69" fmla="*/ 277 h 600"/>
                  <a:gd name="T70" fmla="*/ 78 w 158"/>
                  <a:gd name="T71" fmla="*/ 277 h 600"/>
                  <a:gd name="T72" fmla="*/ 76 w 158"/>
                  <a:gd name="T73" fmla="*/ 289 h 600"/>
                  <a:gd name="T74" fmla="*/ 53 w 158"/>
                  <a:gd name="T75" fmla="*/ 289 h 600"/>
                  <a:gd name="T76" fmla="*/ 41 w 158"/>
                  <a:gd name="T77" fmla="*/ 322 h 600"/>
                  <a:gd name="T78" fmla="*/ 158 w 158"/>
                  <a:gd name="T79" fmla="*/ 322 h 600"/>
                  <a:gd name="T80" fmla="*/ 158 w 158"/>
                  <a:gd name="T81" fmla="*/ 277 h 600"/>
                  <a:gd name="T82" fmla="*/ 158 w 158"/>
                  <a:gd name="T83" fmla="*/ 0 h 600"/>
                  <a:gd name="T84" fmla="*/ 12 w 158"/>
                  <a:gd name="T85" fmla="*/ 0 h 600"/>
                  <a:gd name="T86" fmla="*/ 0 w 158"/>
                  <a:gd name="T87" fmla="*/ 61 h 600"/>
                  <a:gd name="T88" fmla="*/ 0 w 158"/>
                  <a:gd name="T89" fmla="*/ 68 h 600"/>
                  <a:gd name="T90" fmla="*/ 41 w 158"/>
                  <a:gd name="T91" fmla="*/ 69 h 600"/>
                  <a:gd name="T92" fmla="*/ 41 w 158"/>
                  <a:gd name="T93" fmla="*/ 97 h 600"/>
                  <a:gd name="T94" fmla="*/ 64 w 158"/>
                  <a:gd name="T95" fmla="*/ 97 h 600"/>
                  <a:gd name="T96" fmla="*/ 112 w 158"/>
                  <a:gd name="T97" fmla="*/ 97 h 600"/>
                  <a:gd name="T98" fmla="*/ 114 w 158"/>
                  <a:gd name="T99" fmla="*/ 97 h 600"/>
                  <a:gd name="T100" fmla="*/ 104 w 158"/>
                  <a:gd name="T101" fmla="*/ 145 h 600"/>
                  <a:gd name="T102" fmla="*/ 14 w 158"/>
                  <a:gd name="T103" fmla="*/ 145 h 600"/>
                  <a:gd name="T104" fmla="*/ 32 w 158"/>
                  <a:gd name="T105" fmla="*/ 221 h 600"/>
                  <a:gd name="T106" fmla="*/ 29 w 158"/>
                  <a:gd name="T107" fmla="*/ 221 h 600"/>
                  <a:gd name="T108" fmla="*/ 56 w 158"/>
                  <a:gd name="T109" fmla="*/ 239 h 600"/>
                  <a:gd name="T110" fmla="*/ 59 w 158"/>
                  <a:gd name="T111" fmla="*/ 241 h 600"/>
                  <a:gd name="T112" fmla="*/ 83 w 158"/>
                  <a:gd name="T113" fmla="*/ 241 h 600"/>
                  <a:gd name="T114" fmla="*/ 85 w 158"/>
                  <a:gd name="T115" fmla="*/ 241 h 600"/>
                  <a:gd name="T116" fmla="*/ 83 w 158"/>
                  <a:gd name="T117" fmla="*/ 253 h 600"/>
                  <a:gd name="T118" fmla="*/ 158 w 158"/>
                  <a:gd name="T119" fmla="*/ 253 h 600"/>
                  <a:gd name="T120" fmla="*/ 158 w 158"/>
                  <a:gd name="T121" fmla="*/ 0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8" h="600">
                    <a:moveTo>
                      <a:pt x="158" y="555"/>
                    </a:moveTo>
                    <a:cubicBezTo>
                      <a:pt x="24" y="555"/>
                      <a:pt x="24" y="555"/>
                      <a:pt x="24" y="555"/>
                    </a:cubicBezTo>
                    <a:cubicBezTo>
                      <a:pt x="19" y="578"/>
                      <a:pt x="19" y="578"/>
                      <a:pt x="19" y="578"/>
                    </a:cubicBezTo>
                    <a:cubicBezTo>
                      <a:pt x="0" y="578"/>
                      <a:pt x="0" y="578"/>
                      <a:pt x="0" y="578"/>
                    </a:cubicBezTo>
                    <a:cubicBezTo>
                      <a:pt x="0" y="600"/>
                      <a:pt x="0" y="600"/>
                      <a:pt x="0" y="600"/>
                    </a:cubicBezTo>
                    <a:cubicBezTo>
                      <a:pt x="158" y="600"/>
                      <a:pt x="158" y="600"/>
                      <a:pt x="158" y="600"/>
                    </a:cubicBezTo>
                    <a:cubicBezTo>
                      <a:pt x="158" y="555"/>
                      <a:pt x="158" y="555"/>
                      <a:pt x="158" y="555"/>
                    </a:cubicBezTo>
                    <a:moveTo>
                      <a:pt x="158" y="485"/>
                    </a:moveTo>
                    <a:cubicBezTo>
                      <a:pt x="0" y="485"/>
                      <a:pt x="0" y="485"/>
                      <a:pt x="0" y="485"/>
                    </a:cubicBezTo>
                    <a:cubicBezTo>
                      <a:pt x="0" y="529"/>
                      <a:pt x="0" y="529"/>
                      <a:pt x="0" y="529"/>
                    </a:cubicBezTo>
                    <a:cubicBezTo>
                      <a:pt x="27" y="529"/>
                      <a:pt x="27" y="529"/>
                      <a:pt x="27" y="529"/>
                    </a:cubicBezTo>
                    <a:cubicBezTo>
                      <a:pt x="29" y="529"/>
                      <a:pt x="29" y="529"/>
                      <a:pt x="29" y="529"/>
                    </a:cubicBezTo>
                    <a:cubicBezTo>
                      <a:pt x="28" y="531"/>
                      <a:pt x="28" y="531"/>
                      <a:pt x="28" y="531"/>
                    </a:cubicBezTo>
                    <a:cubicBezTo>
                      <a:pt x="158" y="531"/>
                      <a:pt x="158" y="531"/>
                      <a:pt x="158" y="531"/>
                    </a:cubicBezTo>
                    <a:cubicBezTo>
                      <a:pt x="158" y="485"/>
                      <a:pt x="158" y="485"/>
                      <a:pt x="158" y="485"/>
                    </a:cubicBezTo>
                    <a:moveTo>
                      <a:pt x="158" y="416"/>
                    </a:moveTo>
                    <a:cubicBezTo>
                      <a:pt x="51" y="416"/>
                      <a:pt x="51" y="416"/>
                      <a:pt x="51" y="416"/>
                    </a:cubicBezTo>
                    <a:cubicBezTo>
                      <a:pt x="48" y="433"/>
                      <a:pt x="48" y="433"/>
                      <a:pt x="48" y="433"/>
                    </a:cubicBezTo>
                    <a:cubicBezTo>
                      <a:pt x="0" y="433"/>
                      <a:pt x="0" y="433"/>
                      <a:pt x="0" y="433"/>
                    </a:cubicBezTo>
                    <a:cubicBezTo>
                      <a:pt x="0" y="461"/>
                      <a:pt x="0" y="461"/>
                      <a:pt x="0" y="461"/>
                    </a:cubicBezTo>
                    <a:cubicBezTo>
                      <a:pt x="158" y="461"/>
                      <a:pt x="158" y="461"/>
                      <a:pt x="158" y="461"/>
                    </a:cubicBezTo>
                    <a:cubicBezTo>
                      <a:pt x="158" y="416"/>
                      <a:pt x="158" y="416"/>
                      <a:pt x="158" y="416"/>
                    </a:cubicBezTo>
                    <a:moveTo>
                      <a:pt x="158" y="346"/>
                    </a:moveTo>
                    <a:cubicBezTo>
                      <a:pt x="33" y="346"/>
                      <a:pt x="33" y="346"/>
                      <a:pt x="33" y="346"/>
                    </a:cubicBezTo>
                    <a:cubicBezTo>
                      <a:pt x="64" y="378"/>
                      <a:pt x="64" y="378"/>
                      <a:pt x="64" y="378"/>
                    </a:cubicBezTo>
                    <a:cubicBezTo>
                      <a:pt x="64" y="387"/>
                      <a:pt x="64" y="387"/>
                      <a:pt x="64" y="387"/>
                    </a:cubicBezTo>
                    <a:cubicBezTo>
                      <a:pt x="57" y="387"/>
                      <a:pt x="57" y="387"/>
                      <a:pt x="57" y="387"/>
                    </a:cubicBezTo>
                    <a:cubicBezTo>
                      <a:pt x="56" y="392"/>
                      <a:pt x="56" y="392"/>
                      <a:pt x="56" y="392"/>
                    </a:cubicBezTo>
                    <a:cubicBezTo>
                      <a:pt x="158" y="392"/>
                      <a:pt x="158" y="392"/>
                      <a:pt x="158" y="392"/>
                    </a:cubicBezTo>
                    <a:cubicBezTo>
                      <a:pt x="158" y="346"/>
                      <a:pt x="158" y="346"/>
                      <a:pt x="158" y="346"/>
                    </a:cubicBezTo>
                    <a:moveTo>
                      <a:pt x="12" y="289"/>
                    </a:moveTo>
                    <a:cubicBezTo>
                      <a:pt x="0" y="289"/>
                      <a:pt x="0" y="289"/>
                      <a:pt x="0" y="289"/>
                    </a:cubicBezTo>
                    <a:cubicBezTo>
                      <a:pt x="0" y="321"/>
                      <a:pt x="0" y="321"/>
                      <a:pt x="0" y="321"/>
                    </a:cubicBezTo>
                    <a:cubicBezTo>
                      <a:pt x="12" y="289"/>
                      <a:pt x="12" y="289"/>
                      <a:pt x="12" y="289"/>
                    </a:cubicBezTo>
                    <a:moveTo>
                      <a:pt x="158" y="277"/>
                    </a:moveTo>
                    <a:cubicBezTo>
                      <a:pt x="78" y="277"/>
                      <a:pt x="78" y="277"/>
                      <a:pt x="78" y="277"/>
                    </a:cubicBezTo>
                    <a:cubicBezTo>
                      <a:pt x="76" y="289"/>
                      <a:pt x="76" y="289"/>
                      <a:pt x="76" y="289"/>
                    </a:cubicBezTo>
                    <a:cubicBezTo>
                      <a:pt x="53" y="289"/>
                      <a:pt x="53" y="289"/>
                      <a:pt x="53" y="289"/>
                    </a:cubicBezTo>
                    <a:cubicBezTo>
                      <a:pt x="41" y="322"/>
                      <a:pt x="41" y="322"/>
                      <a:pt x="41" y="322"/>
                    </a:cubicBezTo>
                    <a:cubicBezTo>
                      <a:pt x="158" y="322"/>
                      <a:pt x="158" y="322"/>
                      <a:pt x="158" y="322"/>
                    </a:cubicBezTo>
                    <a:cubicBezTo>
                      <a:pt x="158" y="277"/>
                      <a:pt x="158" y="277"/>
                      <a:pt x="158" y="277"/>
                    </a:cubicBezTo>
                    <a:moveTo>
                      <a:pt x="158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13" y="69"/>
                      <a:pt x="27" y="69"/>
                      <a:pt x="41" y="69"/>
                    </a:cubicBezTo>
                    <a:cubicBezTo>
                      <a:pt x="41" y="97"/>
                      <a:pt x="41" y="97"/>
                      <a:pt x="41" y="97"/>
                    </a:cubicBezTo>
                    <a:cubicBezTo>
                      <a:pt x="64" y="97"/>
                      <a:pt x="64" y="97"/>
                      <a:pt x="64" y="97"/>
                    </a:cubicBezTo>
                    <a:cubicBezTo>
                      <a:pt x="112" y="97"/>
                      <a:pt x="112" y="97"/>
                      <a:pt x="112" y="97"/>
                    </a:cubicBezTo>
                    <a:cubicBezTo>
                      <a:pt x="114" y="97"/>
                      <a:pt x="114" y="97"/>
                      <a:pt x="114" y="97"/>
                    </a:cubicBezTo>
                    <a:cubicBezTo>
                      <a:pt x="104" y="145"/>
                      <a:pt x="104" y="145"/>
                      <a:pt x="104" y="145"/>
                    </a:cubicBezTo>
                    <a:cubicBezTo>
                      <a:pt x="14" y="145"/>
                      <a:pt x="14" y="145"/>
                      <a:pt x="14" y="145"/>
                    </a:cubicBezTo>
                    <a:cubicBezTo>
                      <a:pt x="32" y="221"/>
                      <a:pt x="32" y="221"/>
                      <a:pt x="32" y="221"/>
                    </a:cubicBezTo>
                    <a:cubicBezTo>
                      <a:pt x="29" y="221"/>
                      <a:pt x="29" y="221"/>
                      <a:pt x="29" y="221"/>
                    </a:cubicBezTo>
                    <a:cubicBezTo>
                      <a:pt x="56" y="239"/>
                      <a:pt x="56" y="239"/>
                      <a:pt x="56" y="239"/>
                    </a:cubicBezTo>
                    <a:cubicBezTo>
                      <a:pt x="57" y="239"/>
                      <a:pt x="58" y="240"/>
                      <a:pt x="59" y="241"/>
                    </a:cubicBezTo>
                    <a:cubicBezTo>
                      <a:pt x="83" y="241"/>
                      <a:pt x="83" y="241"/>
                      <a:pt x="83" y="241"/>
                    </a:cubicBezTo>
                    <a:cubicBezTo>
                      <a:pt x="85" y="241"/>
                      <a:pt x="85" y="241"/>
                      <a:pt x="85" y="241"/>
                    </a:cubicBezTo>
                    <a:cubicBezTo>
                      <a:pt x="83" y="253"/>
                      <a:pt x="83" y="253"/>
                      <a:pt x="83" y="253"/>
                    </a:cubicBezTo>
                    <a:cubicBezTo>
                      <a:pt x="158" y="253"/>
                      <a:pt x="158" y="253"/>
                      <a:pt x="158" y="253"/>
                    </a:cubicBezTo>
                    <a:cubicBezTo>
                      <a:pt x="158" y="0"/>
                      <a:pt x="158" y="0"/>
                      <a:pt x="158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4" name="Freeform 55"/>
              <p:cNvSpPr>
                <a:spLocks/>
              </p:cNvSpPr>
              <p:nvPr/>
            </p:nvSpPr>
            <p:spPr bwMode="auto">
              <a:xfrm>
                <a:off x="5655" y="1513"/>
                <a:ext cx="111" cy="34"/>
              </a:xfrm>
              <a:custGeom>
                <a:avLst/>
                <a:gdLst>
                  <a:gd name="T0" fmla="*/ 111 w 111"/>
                  <a:gd name="T1" fmla="*/ 0 h 34"/>
                  <a:gd name="T2" fmla="*/ 7 w 111"/>
                  <a:gd name="T3" fmla="*/ 0 h 34"/>
                  <a:gd name="T4" fmla="*/ 0 w 111"/>
                  <a:gd name="T5" fmla="*/ 34 h 34"/>
                  <a:gd name="T6" fmla="*/ 111 w 111"/>
                  <a:gd name="T7" fmla="*/ 34 h 34"/>
                  <a:gd name="T8" fmla="*/ 111 w 111"/>
                  <a:gd name="T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34">
                    <a:moveTo>
                      <a:pt x="111" y="0"/>
                    </a:moveTo>
                    <a:lnTo>
                      <a:pt x="7" y="0"/>
                    </a:lnTo>
                    <a:lnTo>
                      <a:pt x="0" y="34"/>
                    </a:lnTo>
                    <a:lnTo>
                      <a:pt x="111" y="34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5" name="Freeform 56"/>
              <p:cNvSpPr>
                <a:spLocks/>
              </p:cNvSpPr>
              <p:nvPr/>
            </p:nvSpPr>
            <p:spPr bwMode="auto">
              <a:xfrm>
                <a:off x="5655" y="1513"/>
                <a:ext cx="111" cy="34"/>
              </a:xfrm>
              <a:custGeom>
                <a:avLst/>
                <a:gdLst>
                  <a:gd name="T0" fmla="*/ 111 w 111"/>
                  <a:gd name="T1" fmla="*/ 0 h 34"/>
                  <a:gd name="T2" fmla="*/ 7 w 111"/>
                  <a:gd name="T3" fmla="*/ 0 h 34"/>
                  <a:gd name="T4" fmla="*/ 0 w 111"/>
                  <a:gd name="T5" fmla="*/ 34 h 34"/>
                  <a:gd name="T6" fmla="*/ 111 w 111"/>
                  <a:gd name="T7" fmla="*/ 34 h 34"/>
                  <a:gd name="T8" fmla="*/ 111 w 111"/>
                  <a:gd name="T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34">
                    <a:moveTo>
                      <a:pt x="111" y="0"/>
                    </a:moveTo>
                    <a:lnTo>
                      <a:pt x="7" y="0"/>
                    </a:lnTo>
                    <a:lnTo>
                      <a:pt x="0" y="34"/>
                    </a:lnTo>
                    <a:lnTo>
                      <a:pt x="111" y="34"/>
                    </a:lnTo>
                    <a:lnTo>
                      <a:pt x="1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6" name="Freeform 57"/>
              <p:cNvSpPr>
                <a:spLocks/>
              </p:cNvSpPr>
              <p:nvPr/>
            </p:nvSpPr>
            <p:spPr bwMode="auto">
              <a:xfrm>
                <a:off x="5591" y="1609"/>
                <a:ext cx="175" cy="34"/>
              </a:xfrm>
              <a:custGeom>
                <a:avLst/>
                <a:gdLst>
                  <a:gd name="T0" fmla="*/ 175 w 175"/>
                  <a:gd name="T1" fmla="*/ 0 h 34"/>
                  <a:gd name="T2" fmla="*/ 12 w 175"/>
                  <a:gd name="T3" fmla="*/ 0 h 34"/>
                  <a:gd name="T4" fmla="*/ 0 w 175"/>
                  <a:gd name="T5" fmla="*/ 34 h 34"/>
                  <a:gd name="T6" fmla="*/ 0 w 175"/>
                  <a:gd name="T7" fmla="*/ 34 h 34"/>
                  <a:gd name="T8" fmla="*/ 1 w 175"/>
                  <a:gd name="T9" fmla="*/ 34 h 34"/>
                  <a:gd name="T10" fmla="*/ 175 w 175"/>
                  <a:gd name="T11" fmla="*/ 34 h 34"/>
                  <a:gd name="T12" fmla="*/ 175 w 175"/>
                  <a:gd name="T13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5" h="34">
                    <a:moveTo>
                      <a:pt x="175" y="0"/>
                    </a:moveTo>
                    <a:lnTo>
                      <a:pt x="12" y="0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1" y="34"/>
                    </a:lnTo>
                    <a:lnTo>
                      <a:pt x="175" y="34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7" name="Freeform 58"/>
              <p:cNvSpPr>
                <a:spLocks/>
              </p:cNvSpPr>
              <p:nvPr/>
            </p:nvSpPr>
            <p:spPr bwMode="auto">
              <a:xfrm>
                <a:off x="5591" y="1609"/>
                <a:ext cx="175" cy="34"/>
              </a:xfrm>
              <a:custGeom>
                <a:avLst/>
                <a:gdLst>
                  <a:gd name="T0" fmla="*/ 175 w 175"/>
                  <a:gd name="T1" fmla="*/ 0 h 34"/>
                  <a:gd name="T2" fmla="*/ 12 w 175"/>
                  <a:gd name="T3" fmla="*/ 0 h 34"/>
                  <a:gd name="T4" fmla="*/ 0 w 175"/>
                  <a:gd name="T5" fmla="*/ 34 h 34"/>
                  <a:gd name="T6" fmla="*/ 0 w 175"/>
                  <a:gd name="T7" fmla="*/ 34 h 34"/>
                  <a:gd name="T8" fmla="*/ 1 w 175"/>
                  <a:gd name="T9" fmla="*/ 34 h 34"/>
                  <a:gd name="T10" fmla="*/ 175 w 175"/>
                  <a:gd name="T11" fmla="*/ 34 h 34"/>
                  <a:gd name="T12" fmla="*/ 175 w 175"/>
                  <a:gd name="T13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5" h="34">
                    <a:moveTo>
                      <a:pt x="175" y="0"/>
                    </a:moveTo>
                    <a:lnTo>
                      <a:pt x="12" y="0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1" y="34"/>
                    </a:lnTo>
                    <a:lnTo>
                      <a:pt x="175" y="34"/>
                    </a:lnTo>
                    <a:lnTo>
                      <a:pt x="17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8" name="Freeform 59"/>
              <p:cNvSpPr>
                <a:spLocks/>
              </p:cNvSpPr>
              <p:nvPr/>
            </p:nvSpPr>
            <p:spPr bwMode="auto">
              <a:xfrm>
                <a:off x="5617" y="1707"/>
                <a:ext cx="149" cy="33"/>
              </a:xfrm>
              <a:custGeom>
                <a:avLst/>
                <a:gdLst>
                  <a:gd name="T0" fmla="*/ 149 w 149"/>
                  <a:gd name="T1" fmla="*/ 0 h 33"/>
                  <a:gd name="T2" fmla="*/ 7 w 149"/>
                  <a:gd name="T3" fmla="*/ 0 h 33"/>
                  <a:gd name="T4" fmla="*/ 0 w 149"/>
                  <a:gd name="T5" fmla="*/ 33 h 33"/>
                  <a:gd name="T6" fmla="*/ 149 w 149"/>
                  <a:gd name="T7" fmla="*/ 33 h 33"/>
                  <a:gd name="T8" fmla="*/ 149 w 149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" h="33">
                    <a:moveTo>
                      <a:pt x="149" y="0"/>
                    </a:moveTo>
                    <a:lnTo>
                      <a:pt x="7" y="0"/>
                    </a:lnTo>
                    <a:lnTo>
                      <a:pt x="0" y="33"/>
                    </a:lnTo>
                    <a:lnTo>
                      <a:pt x="149" y="33"/>
                    </a:lnTo>
                    <a:lnTo>
                      <a:pt x="149" y="0"/>
                    </a:lnTo>
                    <a:close/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9" name="Freeform 60"/>
              <p:cNvSpPr>
                <a:spLocks/>
              </p:cNvSpPr>
              <p:nvPr/>
            </p:nvSpPr>
            <p:spPr bwMode="auto">
              <a:xfrm>
                <a:off x="5617" y="1707"/>
                <a:ext cx="149" cy="33"/>
              </a:xfrm>
              <a:custGeom>
                <a:avLst/>
                <a:gdLst>
                  <a:gd name="T0" fmla="*/ 149 w 149"/>
                  <a:gd name="T1" fmla="*/ 0 h 33"/>
                  <a:gd name="T2" fmla="*/ 7 w 149"/>
                  <a:gd name="T3" fmla="*/ 0 h 33"/>
                  <a:gd name="T4" fmla="*/ 0 w 149"/>
                  <a:gd name="T5" fmla="*/ 33 h 33"/>
                  <a:gd name="T6" fmla="*/ 149 w 149"/>
                  <a:gd name="T7" fmla="*/ 33 h 33"/>
                  <a:gd name="T8" fmla="*/ 149 w 149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" h="33">
                    <a:moveTo>
                      <a:pt x="149" y="0"/>
                    </a:moveTo>
                    <a:lnTo>
                      <a:pt x="7" y="0"/>
                    </a:lnTo>
                    <a:lnTo>
                      <a:pt x="0" y="33"/>
                    </a:lnTo>
                    <a:lnTo>
                      <a:pt x="149" y="33"/>
                    </a:lnTo>
                    <a:lnTo>
                      <a:pt x="14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0" name="Rectangle 61"/>
              <p:cNvSpPr>
                <a:spLocks noChangeArrowheads="1"/>
              </p:cNvSpPr>
              <p:nvPr/>
            </p:nvSpPr>
            <p:spPr bwMode="auto">
              <a:xfrm>
                <a:off x="5546" y="1803"/>
                <a:ext cx="220" cy="33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1" name="Rectangle 62"/>
              <p:cNvSpPr>
                <a:spLocks noChangeArrowheads="1"/>
              </p:cNvSpPr>
              <p:nvPr/>
            </p:nvSpPr>
            <p:spPr bwMode="auto">
              <a:xfrm>
                <a:off x="5546" y="1803"/>
                <a:ext cx="220" cy="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2" name="Freeform 63"/>
              <p:cNvSpPr>
                <a:spLocks/>
              </p:cNvSpPr>
              <p:nvPr/>
            </p:nvSpPr>
            <p:spPr bwMode="auto">
              <a:xfrm>
                <a:off x="5580" y="1900"/>
                <a:ext cx="186" cy="33"/>
              </a:xfrm>
              <a:custGeom>
                <a:avLst/>
                <a:gdLst>
                  <a:gd name="T0" fmla="*/ 186 w 186"/>
                  <a:gd name="T1" fmla="*/ 0 h 33"/>
                  <a:gd name="T2" fmla="*/ 5 w 186"/>
                  <a:gd name="T3" fmla="*/ 0 h 33"/>
                  <a:gd name="T4" fmla="*/ 0 w 186"/>
                  <a:gd name="T5" fmla="*/ 33 h 33"/>
                  <a:gd name="T6" fmla="*/ 186 w 186"/>
                  <a:gd name="T7" fmla="*/ 33 h 33"/>
                  <a:gd name="T8" fmla="*/ 186 w 186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6" h="33">
                    <a:moveTo>
                      <a:pt x="186" y="0"/>
                    </a:moveTo>
                    <a:lnTo>
                      <a:pt x="5" y="0"/>
                    </a:lnTo>
                    <a:lnTo>
                      <a:pt x="0" y="33"/>
                    </a:lnTo>
                    <a:lnTo>
                      <a:pt x="186" y="33"/>
                    </a:lnTo>
                    <a:lnTo>
                      <a:pt x="186" y="0"/>
                    </a:lnTo>
                    <a:close/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3" name="Freeform 64"/>
              <p:cNvSpPr>
                <a:spLocks/>
              </p:cNvSpPr>
              <p:nvPr/>
            </p:nvSpPr>
            <p:spPr bwMode="auto">
              <a:xfrm>
                <a:off x="5580" y="1900"/>
                <a:ext cx="186" cy="33"/>
              </a:xfrm>
              <a:custGeom>
                <a:avLst/>
                <a:gdLst>
                  <a:gd name="T0" fmla="*/ 186 w 186"/>
                  <a:gd name="T1" fmla="*/ 0 h 33"/>
                  <a:gd name="T2" fmla="*/ 5 w 186"/>
                  <a:gd name="T3" fmla="*/ 0 h 33"/>
                  <a:gd name="T4" fmla="*/ 0 w 186"/>
                  <a:gd name="T5" fmla="*/ 33 h 33"/>
                  <a:gd name="T6" fmla="*/ 186 w 186"/>
                  <a:gd name="T7" fmla="*/ 33 h 33"/>
                  <a:gd name="T8" fmla="*/ 186 w 186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6" h="33">
                    <a:moveTo>
                      <a:pt x="186" y="0"/>
                    </a:moveTo>
                    <a:lnTo>
                      <a:pt x="5" y="0"/>
                    </a:lnTo>
                    <a:lnTo>
                      <a:pt x="0" y="33"/>
                    </a:lnTo>
                    <a:lnTo>
                      <a:pt x="186" y="33"/>
                    </a:lnTo>
                    <a:lnTo>
                      <a:pt x="18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4" name="Freeform 65"/>
              <p:cNvSpPr>
                <a:spLocks noEditPoints="1"/>
              </p:cNvSpPr>
              <p:nvPr/>
            </p:nvSpPr>
            <p:spPr bwMode="auto">
              <a:xfrm>
                <a:off x="5546" y="2029"/>
                <a:ext cx="220" cy="740"/>
              </a:xfrm>
              <a:custGeom>
                <a:avLst/>
                <a:gdLst>
                  <a:gd name="T0" fmla="*/ 220 w 220"/>
                  <a:gd name="T1" fmla="*/ 678 h 740"/>
                  <a:gd name="T2" fmla="*/ 0 w 220"/>
                  <a:gd name="T3" fmla="*/ 678 h 740"/>
                  <a:gd name="T4" fmla="*/ 0 w 220"/>
                  <a:gd name="T5" fmla="*/ 740 h 740"/>
                  <a:gd name="T6" fmla="*/ 220 w 220"/>
                  <a:gd name="T7" fmla="*/ 740 h 740"/>
                  <a:gd name="T8" fmla="*/ 220 w 220"/>
                  <a:gd name="T9" fmla="*/ 678 h 740"/>
                  <a:gd name="T10" fmla="*/ 220 w 220"/>
                  <a:gd name="T11" fmla="*/ 580 h 740"/>
                  <a:gd name="T12" fmla="*/ 0 w 220"/>
                  <a:gd name="T13" fmla="*/ 580 h 740"/>
                  <a:gd name="T14" fmla="*/ 0 w 220"/>
                  <a:gd name="T15" fmla="*/ 644 h 740"/>
                  <a:gd name="T16" fmla="*/ 220 w 220"/>
                  <a:gd name="T17" fmla="*/ 644 h 740"/>
                  <a:gd name="T18" fmla="*/ 220 w 220"/>
                  <a:gd name="T19" fmla="*/ 580 h 740"/>
                  <a:gd name="T20" fmla="*/ 220 w 220"/>
                  <a:gd name="T21" fmla="*/ 484 h 740"/>
                  <a:gd name="T22" fmla="*/ 0 w 220"/>
                  <a:gd name="T23" fmla="*/ 484 h 740"/>
                  <a:gd name="T24" fmla="*/ 0 w 220"/>
                  <a:gd name="T25" fmla="*/ 547 h 740"/>
                  <a:gd name="T26" fmla="*/ 220 w 220"/>
                  <a:gd name="T27" fmla="*/ 547 h 740"/>
                  <a:gd name="T28" fmla="*/ 220 w 220"/>
                  <a:gd name="T29" fmla="*/ 484 h 740"/>
                  <a:gd name="T30" fmla="*/ 220 w 220"/>
                  <a:gd name="T31" fmla="*/ 387 h 740"/>
                  <a:gd name="T32" fmla="*/ 0 w 220"/>
                  <a:gd name="T33" fmla="*/ 387 h 740"/>
                  <a:gd name="T34" fmla="*/ 0 w 220"/>
                  <a:gd name="T35" fmla="*/ 451 h 740"/>
                  <a:gd name="T36" fmla="*/ 220 w 220"/>
                  <a:gd name="T37" fmla="*/ 451 h 740"/>
                  <a:gd name="T38" fmla="*/ 220 w 220"/>
                  <a:gd name="T39" fmla="*/ 387 h 740"/>
                  <a:gd name="T40" fmla="*/ 220 w 220"/>
                  <a:gd name="T41" fmla="*/ 291 h 740"/>
                  <a:gd name="T42" fmla="*/ 0 w 220"/>
                  <a:gd name="T43" fmla="*/ 291 h 740"/>
                  <a:gd name="T44" fmla="*/ 0 w 220"/>
                  <a:gd name="T45" fmla="*/ 353 h 740"/>
                  <a:gd name="T46" fmla="*/ 220 w 220"/>
                  <a:gd name="T47" fmla="*/ 353 h 740"/>
                  <a:gd name="T48" fmla="*/ 220 w 220"/>
                  <a:gd name="T49" fmla="*/ 291 h 740"/>
                  <a:gd name="T50" fmla="*/ 220 w 220"/>
                  <a:gd name="T51" fmla="*/ 194 h 740"/>
                  <a:gd name="T52" fmla="*/ 0 w 220"/>
                  <a:gd name="T53" fmla="*/ 194 h 740"/>
                  <a:gd name="T54" fmla="*/ 0 w 220"/>
                  <a:gd name="T55" fmla="*/ 258 h 740"/>
                  <a:gd name="T56" fmla="*/ 220 w 220"/>
                  <a:gd name="T57" fmla="*/ 258 h 740"/>
                  <a:gd name="T58" fmla="*/ 220 w 220"/>
                  <a:gd name="T59" fmla="*/ 194 h 740"/>
                  <a:gd name="T60" fmla="*/ 220 w 220"/>
                  <a:gd name="T61" fmla="*/ 98 h 740"/>
                  <a:gd name="T62" fmla="*/ 0 w 220"/>
                  <a:gd name="T63" fmla="*/ 98 h 740"/>
                  <a:gd name="T64" fmla="*/ 0 w 220"/>
                  <a:gd name="T65" fmla="*/ 160 h 740"/>
                  <a:gd name="T66" fmla="*/ 220 w 220"/>
                  <a:gd name="T67" fmla="*/ 160 h 740"/>
                  <a:gd name="T68" fmla="*/ 220 w 220"/>
                  <a:gd name="T69" fmla="*/ 98 h 740"/>
                  <a:gd name="T70" fmla="*/ 220 w 220"/>
                  <a:gd name="T71" fmla="*/ 0 h 740"/>
                  <a:gd name="T72" fmla="*/ 0 w 220"/>
                  <a:gd name="T73" fmla="*/ 0 h 740"/>
                  <a:gd name="T74" fmla="*/ 0 w 220"/>
                  <a:gd name="T75" fmla="*/ 64 h 740"/>
                  <a:gd name="T76" fmla="*/ 220 w 220"/>
                  <a:gd name="T77" fmla="*/ 64 h 740"/>
                  <a:gd name="T78" fmla="*/ 220 w 220"/>
                  <a:gd name="T79" fmla="*/ 0 h 7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20" h="740">
                    <a:moveTo>
                      <a:pt x="220" y="678"/>
                    </a:moveTo>
                    <a:lnTo>
                      <a:pt x="0" y="678"/>
                    </a:lnTo>
                    <a:lnTo>
                      <a:pt x="0" y="740"/>
                    </a:lnTo>
                    <a:lnTo>
                      <a:pt x="220" y="740"/>
                    </a:lnTo>
                    <a:lnTo>
                      <a:pt x="220" y="678"/>
                    </a:lnTo>
                    <a:close/>
                    <a:moveTo>
                      <a:pt x="220" y="580"/>
                    </a:moveTo>
                    <a:lnTo>
                      <a:pt x="0" y="580"/>
                    </a:lnTo>
                    <a:lnTo>
                      <a:pt x="0" y="644"/>
                    </a:lnTo>
                    <a:lnTo>
                      <a:pt x="220" y="644"/>
                    </a:lnTo>
                    <a:lnTo>
                      <a:pt x="220" y="580"/>
                    </a:lnTo>
                    <a:close/>
                    <a:moveTo>
                      <a:pt x="220" y="484"/>
                    </a:moveTo>
                    <a:lnTo>
                      <a:pt x="0" y="484"/>
                    </a:lnTo>
                    <a:lnTo>
                      <a:pt x="0" y="547"/>
                    </a:lnTo>
                    <a:lnTo>
                      <a:pt x="220" y="547"/>
                    </a:lnTo>
                    <a:lnTo>
                      <a:pt x="220" y="484"/>
                    </a:lnTo>
                    <a:close/>
                    <a:moveTo>
                      <a:pt x="220" y="387"/>
                    </a:moveTo>
                    <a:lnTo>
                      <a:pt x="0" y="387"/>
                    </a:lnTo>
                    <a:lnTo>
                      <a:pt x="0" y="451"/>
                    </a:lnTo>
                    <a:lnTo>
                      <a:pt x="220" y="451"/>
                    </a:lnTo>
                    <a:lnTo>
                      <a:pt x="220" y="387"/>
                    </a:lnTo>
                    <a:close/>
                    <a:moveTo>
                      <a:pt x="220" y="291"/>
                    </a:moveTo>
                    <a:lnTo>
                      <a:pt x="0" y="291"/>
                    </a:lnTo>
                    <a:lnTo>
                      <a:pt x="0" y="353"/>
                    </a:lnTo>
                    <a:lnTo>
                      <a:pt x="220" y="353"/>
                    </a:lnTo>
                    <a:lnTo>
                      <a:pt x="220" y="291"/>
                    </a:lnTo>
                    <a:close/>
                    <a:moveTo>
                      <a:pt x="220" y="194"/>
                    </a:moveTo>
                    <a:lnTo>
                      <a:pt x="0" y="194"/>
                    </a:lnTo>
                    <a:lnTo>
                      <a:pt x="0" y="258"/>
                    </a:lnTo>
                    <a:lnTo>
                      <a:pt x="220" y="258"/>
                    </a:lnTo>
                    <a:lnTo>
                      <a:pt x="220" y="194"/>
                    </a:lnTo>
                    <a:close/>
                    <a:moveTo>
                      <a:pt x="220" y="98"/>
                    </a:moveTo>
                    <a:lnTo>
                      <a:pt x="0" y="98"/>
                    </a:lnTo>
                    <a:lnTo>
                      <a:pt x="0" y="160"/>
                    </a:lnTo>
                    <a:lnTo>
                      <a:pt x="220" y="160"/>
                    </a:lnTo>
                    <a:lnTo>
                      <a:pt x="220" y="98"/>
                    </a:lnTo>
                    <a:close/>
                    <a:moveTo>
                      <a:pt x="220" y="0"/>
                    </a:moveTo>
                    <a:lnTo>
                      <a:pt x="0" y="0"/>
                    </a:lnTo>
                    <a:lnTo>
                      <a:pt x="0" y="64"/>
                    </a:lnTo>
                    <a:lnTo>
                      <a:pt x="220" y="64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5" name="Freeform 66"/>
              <p:cNvSpPr>
                <a:spLocks noEditPoints="1"/>
              </p:cNvSpPr>
              <p:nvPr/>
            </p:nvSpPr>
            <p:spPr bwMode="auto">
              <a:xfrm>
                <a:off x="5546" y="2029"/>
                <a:ext cx="220" cy="740"/>
              </a:xfrm>
              <a:custGeom>
                <a:avLst/>
                <a:gdLst>
                  <a:gd name="T0" fmla="*/ 220 w 220"/>
                  <a:gd name="T1" fmla="*/ 678 h 740"/>
                  <a:gd name="T2" fmla="*/ 0 w 220"/>
                  <a:gd name="T3" fmla="*/ 678 h 740"/>
                  <a:gd name="T4" fmla="*/ 0 w 220"/>
                  <a:gd name="T5" fmla="*/ 740 h 740"/>
                  <a:gd name="T6" fmla="*/ 220 w 220"/>
                  <a:gd name="T7" fmla="*/ 740 h 740"/>
                  <a:gd name="T8" fmla="*/ 220 w 220"/>
                  <a:gd name="T9" fmla="*/ 678 h 740"/>
                  <a:gd name="T10" fmla="*/ 220 w 220"/>
                  <a:gd name="T11" fmla="*/ 580 h 740"/>
                  <a:gd name="T12" fmla="*/ 0 w 220"/>
                  <a:gd name="T13" fmla="*/ 580 h 740"/>
                  <a:gd name="T14" fmla="*/ 0 w 220"/>
                  <a:gd name="T15" fmla="*/ 644 h 740"/>
                  <a:gd name="T16" fmla="*/ 220 w 220"/>
                  <a:gd name="T17" fmla="*/ 644 h 740"/>
                  <a:gd name="T18" fmla="*/ 220 w 220"/>
                  <a:gd name="T19" fmla="*/ 580 h 740"/>
                  <a:gd name="T20" fmla="*/ 220 w 220"/>
                  <a:gd name="T21" fmla="*/ 484 h 740"/>
                  <a:gd name="T22" fmla="*/ 0 w 220"/>
                  <a:gd name="T23" fmla="*/ 484 h 740"/>
                  <a:gd name="T24" fmla="*/ 0 w 220"/>
                  <a:gd name="T25" fmla="*/ 547 h 740"/>
                  <a:gd name="T26" fmla="*/ 220 w 220"/>
                  <a:gd name="T27" fmla="*/ 547 h 740"/>
                  <a:gd name="T28" fmla="*/ 220 w 220"/>
                  <a:gd name="T29" fmla="*/ 484 h 740"/>
                  <a:gd name="T30" fmla="*/ 220 w 220"/>
                  <a:gd name="T31" fmla="*/ 387 h 740"/>
                  <a:gd name="T32" fmla="*/ 0 w 220"/>
                  <a:gd name="T33" fmla="*/ 387 h 740"/>
                  <a:gd name="T34" fmla="*/ 0 w 220"/>
                  <a:gd name="T35" fmla="*/ 451 h 740"/>
                  <a:gd name="T36" fmla="*/ 220 w 220"/>
                  <a:gd name="T37" fmla="*/ 451 h 740"/>
                  <a:gd name="T38" fmla="*/ 220 w 220"/>
                  <a:gd name="T39" fmla="*/ 387 h 740"/>
                  <a:gd name="T40" fmla="*/ 220 w 220"/>
                  <a:gd name="T41" fmla="*/ 291 h 740"/>
                  <a:gd name="T42" fmla="*/ 0 w 220"/>
                  <a:gd name="T43" fmla="*/ 291 h 740"/>
                  <a:gd name="T44" fmla="*/ 0 w 220"/>
                  <a:gd name="T45" fmla="*/ 353 h 740"/>
                  <a:gd name="T46" fmla="*/ 220 w 220"/>
                  <a:gd name="T47" fmla="*/ 353 h 740"/>
                  <a:gd name="T48" fmla="*/ 220 w 220"/>
                  <a:gd name="T49" fmla="*/ 291 h 740"/>
                  <a:gd name="T50" fmla="*/ 220 w 220"/>
                  <a:gd name="T51" fmla="*/ 194 h 740"/>
                  <a:gd name="T52" fmla="*/ 0 w 220"/>
                  <a:gd name="T53" fmla="*/ 194 h 740"/>
                  <a:gd name="T54" fmla="*/ 0 w 220"/>
                  <a:gd name="T55" fmla="*/ 258 h 740"/>
                  <a:gd name="T56" fmla="*/ 220 w 220"/>
                  <a:gd name="T57" fmla="*/ 258 h 740"/>
                  <a:gd name="T58" fmla="*/ 220 w 220"/>
                  <a:gd name="T59" fmla="*/ 194 h 740"/>
                  <a:gd name="T60" fmla="*/ 220 w 220"/>
                  <a:gd name="T61" fmla="*/ 98 h 740"/>
                  <a:gd name="T62" fmla="*/ 0 w 220"/>
                  <a:gd name="T63" fmla="*/ 98 h 740"/>
                  <a:gd name="T64" fmla="*/ 0 w 220"/>
                  <a:gd name="T65" fmla="*/ 160 h 740"/>
                  <a:gd name="T66" fmla="*/ 220 w 220"/>
                  <a:gd name="T67" fmla="*/ 160 h 740"/>
                  <a:gd name="T68" fmla="*/ 220 w 220"/>
                  <a:gd name="T69" fmla="*/ 98 h 740"/>
                  <a:gd name="T70" fmla="*/ 220 w 220"/>
                  <a:gd name="T71" fmla="*/ 0 h 740"/>
                  <a:gd name="T72" fmla="*/ 0 w 220"/>
                  <a:gd name="T73" fmla="*/ 0 h 740"/>
                  <a:gd name="T74" fmla="*/ 0 w 220"/>
                  <a:gd name="T75" fmla="*/ 64 h 740"/>
                  <a:gd name="T76" fmla="*/ 220 w 220"/>
                  <a:gd name="T77" fmla="*/ 64 h 740"/>
                  <a:gd name="T78" fmla="*/ 220 w 220"/>
                  <a:gd name="T79" fmla="*/ 0 h 7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20" h="740">
                    <a:moveTo>
                      <a:pt x="220" y="678"/>
                    </a:moveTo>
                    <a:lnTo>
                      <a:pt x="0" y="678"/>
                    </a:lnTo>
                    <a:lnTo>
                      <a:pt x="0" y="740"/>
                    </a:lnTo>
                    <a:lnTo>
                      <a:pt x="220" y="740"/>
                    </a:lnTo>
                    <a:lnTo>
                      <a:pt x="220" y="678"/>
                    </a:lnTo>
                    <a:moveTo>
                      <a:pt x="220" y="580"/>
                    </a:moveTo>
                    <a:lnTo>
                      <a:pt x="0" y="580"/>
                    </a:lnTo>
                    <a:lnTo>
                      <a:pt x="0" y="644"/>
                    </a:lnTo>
                    <a:lnTo>
                      <a:pt x="220" y="644"/>
                    </a:lnTo>
                    <a:lnTo>
                      <a:pt x="220" y="580"/>
                    </a:lnTo>
                    <a:moveTo>
                      <a:pt x="220" y="484"/>
                    </a:moveTo>
                    <a:lnTo>
                      <a:pt x="0" y="484"/>
                    </a:lnTo>
                    <a:lnTo>
                      <a:pt x="0" y="547"/>
                    </a:lnTo>
                    <a:lnTo>
                      <a:pt x="220" y="547"/>
                    </a:lnTo>
                    <a:lnTo>
                      <a:pt x="220" y="484"/>
                    </a:lnTo>
                    <a:moveTo>
                      <a:pt x="220" y="387"/>
                    </a:moveTo>
                    <a:lnTo>
                      <a:pt x="0" y="387"/>
                    </a:lnTo>
                    <a:lnTo>
                      <a:pt x="0" y="451"/>
                    </a:lnTo>
                    <a:lnTo>
                      <a:pt x="220" y="451"/>
                    </a:lnTo>
                    <a:lnTo>
                      <a:pt x="220" y="387"/>
                    </a:lnTo>
                    <a:moveTo>
                      <a:pt x="220" y="291"/>
                    </a:moveTo>
                    <a:lnTo>
                      <a:pt x="0" y="291"/>
                    </a:lnTo>
                    <a:lnTo>
                      <a:pt x="0" y="353"/>
                    </a:lnTo>
                    <a:lnTo>
                      <a:pt x="220" y="353"/>
                    </a:lnTo>
                    <a:lnTo>
                      <a:pt x="220" y="291"/>
                    </a:lnTo>
                    <a:moveTo>
                      <a:pt x="220" y="194"/>
                    </a:moveTo>
                    <a:lnTo>
                      <a:pt x="0" y="194"/>
                    </a:lnTo>
                    <a:lnTo>
                      <a:pt x="0" y="258"/>
                    </a:lnTo>
                    <a:lnTo>
                      <a:pt x="220" y="258"/>
                    </a:lnTo>
                    <a:lnTo>
                      <a:pt x="220" y="194"/>
                    </a:lnTo>
                    <a:moveTo>
                      <a:pt x="220" y="98"/>
                    </a:moveTo>
                    <a:lnTo>
                      <a:pt x="0" y="98"/>
                    </a:lnTo>
                    <a:lnTo>
                      <a:pt x="0" y="160"/>
                    </a:lnTo>
                    <a:lnTo>
                      <a:pt x="220" y="160"/>
                    </a:lnTo>
                    <a:lnTo>
                      <a:pt x="220" y="98"/>
                    </a:lnTo>
                    <a:moveTo>
                      <a:pt x="220" y="0"/>
                    </a:moveTo>
                    <a:lnTo>
                      <a:pt x="0" y="0"/>
                    </a:lnTo>
                    <a:lnTo>
                      <a:pt x="0" y="64"/>
                    </a:lnTo>
                    <a:lnTo>
                      <a:pt x="220" y="64"/>
                    </a:lnTo>
                    <a:lnTo>
                      <a:pt x="22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6" name="Rectangle 67"/>
              <p:cNvSpPr>
                <a:spLocks noChangeArrowheads="1"/>
              </p:cNvSpPr>
              <p:nvPr/>
            </p:nvSpPr>
            <p:spPr bwMode="auto">
              <a:xfrm>
                <a:off x="5546" y="1996"/>
                <a:ext cx="220" cy="33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7" name="Rectangle 68"/>
              <p:cNvSpPr>
                <a:spLocks noChangeArrowheads="1"/>
              </p:cNvSpPr>
              <p:nvPr/>
            </p:nvSpPr>
            <p:spPr bwMode="auto">
              <a:xfrm>
                <a:off x="5546" y="1996"/>
                <a:ext cx="220" cy="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8" name="Freeform 69"/>
              <p:cNvSpPr>
                <a:spLocks/>
              </p:cNvSpPr>
              <p:nvPr/>
            </p:nvSpPr>
            <p:spPr bwMode="auto">
              <a:xfrm>
                <a:off x="5546" y="2093"/>
                <a:ext cx="220" cy="34"/>
              </a:xfrm>
              <a:custGeom>
                <a:avLst/>
                <a:gdLst>
                  <a:gd name="T0" fmla="*/ 220 w 220"/>
                  <a:gd name="T1" fmla="*/ 0 h 34"/>
                  <a:gd name="T2" fmla="*/ 0 w 220"/>
                  <a:gd name="T3" fmla="*/ 0 h 34"/>
                  <a:gd name="T4" fmla="*/ 0 w 220"/>
                  <a:gd name="T5" fmla="*/ 6 h 34"/>
                  <a:gd name="T6" fmla="*/ 0 w 220"/>
                  <a:gd name="T7" fmla="*/ 34 h 34"/>
                  <a:gd name="T8" fmla="*/ 220 w 220"/>
                  <a:gd name="T9" fmla="*/ 34 h 34"/>
                  <a:gd name="T10" fmla="*/ 220 w 220"/>
                  <a:gd name="T11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34">
                    <a:moveTo>
                      <a:pt x="220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0" y="34"/>
                    </a:lnTo>
                    <a:lnTo>
                      <a:pt x="220" y="34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9" name="Freeform 70"/>
              <p:cNvSpPr>
                <a:spLocks/>
              </p:cNvSpPr>
              <p:nvPr/>
            </p:nvSpPr>
            <p:spPr bwMode="auto">
              <a:xfrm>
                <a:off x="5546" y="2093"/>
                <a:ext cx="220" cy="34"/>
              </a:xfrm>
              <a:custGeom>
                <a:avLst/>
                <a:gdLst>
                  <a:gd name="T0" fmla="*/ 220 w 220"/>
                  <a:gd name="T1" fmla="*/ 0 h 34"/>
                  <a:gd name="T2" fmla="*/ 0 w 220"/>
                  <a:gd name="T3" fmla="*/ 0 h 34"/>
                  <a:gd name="T4" fmla="*/ 0 w 220"/>
                  <a:gd name="T5" fmla="*/ 6 h 34"/>
                  <a:gd name="T6" fmla="*/ 0 w 220"/>
                  <a:gd name="T7" fmla="*/ 34 h 34"/>
                  <a:gd name="T8" fmla="*/ 220 w 220"/>
                  <a:gd name="T9" fmla="*/ 34 h 34"/>
                  <a:gd name="T10" fmla="*/ 220 w 220"/>
                  <a:gd name="T11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34">
                    <a:moveTo>
                      <a:pt x="220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0" y="34"/>
                    </a:lnTo>
                    <a:lnTo>
                      <a:pt x="220" y="34"/>
                    </a:lnTo>
                    <a:lnTo>
                      <a:pt x="22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0" name="Rectangle 71"/>
              <p:cNvSpPr>
                <a:spLocks noChangeArrowheads="1"/>
              </p:cNvSpPr>
              <p:nvPr/>
            </p:nvSpPr>
            <p:spPr bwMode="auto">
              <a:xfrm>
                <a:off x="5546" y="2189"/>
                <a:ext cx="220" cy="34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1" name="Rectangle 72"/>
              <p:cNvSpPr>
                <a:spLocks noChangeArrowheads="1"/>
              </p:cNvSpPr>
              <p:nvPr/>
            </p:nvSpPr>
            <p:spPr bwMode="auto">
              <a:xfrm>
                <a:off x="5546" y="2189"/>
                <a:ext cx="220" cy="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2" name="Rectangle 73"/>
              <p:cNvSpPr>
                <a:spLocks noChangeArrowheads="1"/>
              </p:cNvSpPr>
              <p:nvPr/>
            </p:nvSpPr>
            <p:spPr bwMode="auto">
              <a:xfrm>
                <a:off x="5546" y="2287"/>
                <a:ext cx="220" cy="33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3" name="Rectangle 74"/>
              <p:cNvSpPr>
                <a:spLocks noChangeArrowheads="1"/>
              </p:cNvSpPr>
              <p:nvPr/>
            </p:nvSpPr>
            <p:spPr bwMode="auto">
              <a:xfrm>
                <a:off x="5546" y="2287"/>
                <a:ext cx="220" cy="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4" name="Rectangle 75"/>
              <p:cNvSpPr>
                <a:spLocks noChangeArrowheads="1"/>
              </p:cNvSpPr>
              <p:nvPr/>
            </p:nvSpPr>
            <p:spPr bwMode="auto">
              <a:xfrm>
                <a:off x="5546" y="2382"/>
                <a:ext cx="220" cy="34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5" name="Rectangle 76"/>
              <p:cNvSpPr>
                <a:spLocks noChangeArrowheads="1"/>
              </p:cNvSpPr>
              <p:nvPr/>
            </p:nvSpPr>
            <p:spPr bwMode="auto">
              <a:xfrm>
                <a:off x="5546" y="2382"/>
                <a:ext cx="220" cy="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6" name="Rectangle 77"/>
              <p:cNvSpPr>
                <a:spLocks noChangeArrowheads="1"/>
              </p:cNvSpPr>
              <p:nvPr/>
            </p:nvSpPr>
            <p:spPr bwMode="auto">
              <a:xfrm>
                <a:off x="5546" y="2480"/>
                <a:ext cx="220" cy="33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7" name="Rectangle 78"/>
              <p:cNvSpPr>
                <a:spLocks noChangeArrowheads="1"/>
              </p:cNvSpPr>
              <p:nvPr/>
            </p:nvSpPr>
            <p:spPr bwMode="auto">
              <a:xfrm>
                <a:off x="5546" y="2480"/>
                <a:ext cx="220" cy="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8" name="Rectangle 79"/>
              <p:cNvSpPr>
                <a:spLocks noChangeArrowheads="1"/>
              </p:cNvSpPr>
              <p:nvPr/>
            </p:nvSpPr>
            <p:spPr bwMode="auto">
              <a:xfrm>
                <a:off x="5546" y="2576"/>
                <a:ext cx="220" cy="33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9" name="Rectangle 80"/>
              <p:cNvSpPr>
                <a:spLocks noChangeArrowheads="1"/>
              </p:cNvSpPr>
              <p:nvPr/>
            </p:nvSpPr>
            <p:spPr bwMode="auto">
              <a:xfrm>
                <a:off x="5546" y="2576"/>
                <a:ext cx="220" cy="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0" name="Rectangle 81"/>
              <p:cNvSpPr>
                <a:spLocks noChangeArrowheads="1"/>
              </p:cNvSpPr>
              <p:nvPr/>
            </p:nvSpPr>
            <p:spPr bwMode="auto">
              <a:xfrm>
                <a:off x="5546" y="2673"/>
                <a:ext cx="220" cy="34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1" name="Rectangle 82"/>
              <p:cNvSpPr>
                <a:spLocks noChangeArrowheads="1"/>
              </p:cNvSpPr>
              <p:nvPr/>
            </p:nvSpPr>
            <p:spPr bwMode="auto">
              <a:xfrm>
                <a:off x="5546" y="2673"/>
                <a:ext cx="220" cy="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2" name="Rectangle 83"/>
              <p:cNvSpPr>
                <a:spLocks noChangeArrowheads="1"/>
              </p:cNvSpPr>
              <p:nvPr/>
            </p:nvSpPr>
            <p:spPr bwMode="auto">
              <a:xfrm>
                <a:off x="5546" y="2802"/>
                <a:ext cx="220" cy="298"/>
              </a:xfrm>
              <a:prstGeom prst="rect">
                <a:avLst/>
              </a:pr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3" name="Rectangle 84"/>
              <p:cNvSpPr>
                <a:spLocks noChangeArrowheads="1"/>
              </p:cNvSpPr>
              <p:nvPr/>
            </p:nvSpPr>
            <p:spPr bwMode="auto">
              <a:xfrm>
                <a:off x="5546" y="2802"/>
                <a:ext cx="220" cy="2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4" name="Rectangle 85"/>
              <p:cNvSpPr>
                <a:spLocks noChangeArrowheads="1"/>
              </p:cNvSpPr>
              <p:nvPr/>
            </p:nvSpPr>
            <p:spPr bwMode="auto">
              <a:xfrm>
                <a:off x="5546" y="2769"/>
                <a:ext cx="220" cy="33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5" name="Rectangle 86"/>
              <p:cNvSpPr>
                <a:spLocks noChangeArrowheads="1"/>
              </p:cNvSpPr>
              <p:nvPr/>
            </p:nvSpPr>
            <p:spPr bwMode="auto">
              <a:xfrm>
                <a:off x="5546" y="2769"/>
                <a:ext cx="220" cy="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6" name="Freeform 87"/>
              <p:cNvSpPr>
                <a:spLocks/>
              </p:cNvSpPr>
              <p:nvPr/>
            </p:nvSpPr>
            <p:spPr bwMode="auto">
              <a:xfrm>
                <a:off x="4845" y="2348"/>
                <a:ext cx="127" cy="130"/>
              </a:xfrm>
              <a:custGeom>
                <a:avLst/>
                <a:gdLst>
                  <a:gd name="T0" fmla="*/ 127 w 127"/>
                  <a:gd name="T1" fmla="*/ 34 h 130"/>
                  <a:gd name="T2" fmla="*/ 38 w 127"/>
                  <a:gd name="T3" fmla="*/ 130 h 130"/>
                  <a:gd name="T4" fmla="*/ 0 w 127"/>
                  <a:gd name="T5" fmla="*/ 96 h 130"/>
                  <a:gd name="T6" fmla="*/ 88 w 127"/>
                  <a:gd name="T7" fmla="*/ 0 h 130"/>
                  <a:gd name="T8" fmla="*/ 127 w 127"/>
                  <a:gd name="T9" fmla="*/ 34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130">
                    <a:moveTo>
                      <a:pt x="127" y="34"/>
                    </a:moveTo>
                    <a:lnTo>
                      <a:pt x="38" y="130"/>
                    </a:lnTo>
                    <a:lnTo>
                      <a:pt x="0" y="96"/>
                    </a:lnTo>
                    <a:lnTo>
                      <a:pt x="88" y="0"/>
                    </a:lnTo>
                    <a:lnTo>
                      <a:pt x="127" y="34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7" name="Freeform 88"/>
              <p:cNvSpPr>
                <a:spLocks/>
              </p:cNvSpPr>
              <p:nvPr/>
            </p:nvSpPr>
            <p:spPr bwMode="auto">
              <a:xfrm>
                <a:off x="4845" y="2348"/>
                <a:ext cx="127" cy="130"/>
              </a:xfrm>
              <a:custGeom>
                <a:avLst/>
                <a:gdLst>
                  <a:gd name="T0" fmla="*/ 127 w 127"/>
                  <a:gd name="T1" fmla="*/ 34 h 130"/>
                  <a:gd name="T2" fmla="*/ 38 w 127"/>
                  <a:gd name="T3" fmla="*/ 130 h 130"/>
                  <a:gd name="T4" fmla="*/ 0 w 127"/>
                  <a:gd name="T5" fmla="*/ 96 h 130"/>
                  <a:gd name="T6" fmla="*/ 88 w 127"/>
                  <a:gd name="T7" fmla="*/ 0 h 130"/>
                  <a:gd name="T8" fmla="*/ 127 w 127"/>
                  <a:gd name="T9" fmla="*/ 34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130">
                    <a:moveTo>
                      <a:pt x="127" y="34"/>
                    </a:moveTo>
                    <a:lnTo>
                      <a:pt x="38" y="130"/>
                    </a:lnTo>
                    <a:lnTo>
                      <a:pt x="0" y="96"/>
                    </a:lnTo>
                    <a:lnTo>
                      <a:pt x="88" y="0"/>
                    </a:lnTo>
                    <a:lnTo>
                      <a:pt x="127" y="3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8" name="Freeform 89"/>
              <p:cNvSpPr>
                <a:spLocks/>
              </p:cNvSpPr>
              <p:nvPr/>
            </p:nvSpPr>
            <p:spPr bwMode="auto">
              <a:xfrm>
                <a:off x="4933" y="2316"/>
                <a:ext cx="67" cy="66"/>
              </a:xfrm>
              <a:custGeom>
                <a:avLst/>
                <a:gdLst>
                  <a:gd name="T0" fmla="*/ 40 w 48"/>
                  <a:gd name="T1" fmla="*/ 33 h 48"/>
                  <a:gd name="T2" fmla="*/ 41 w 48"/>
                  <a:gd name="T3" fmla="*/ 33 h 48"/>
                  <a:gd name="T4" fmla="*/ 40 w 48"/>
                  <a:gd name="T5" fmla="*/ 7 h 48"/>
                  <a:gd name="T6" fmla="*/ 14 w 48"/>
                  <a:gd name="T7" fmla="*/ 8 h 48"/>
                  <a:gd name="T8" fmla="*/ 13 w 48"/>
                  <a:gd name="T9" fmla="*/ 9 h 48"/>
                  <a:gd name="T10" fmla="*/ 13 w 48"/>
                  <a:gd name="T11" fmla="*/ 9 h 48"/>
                  <a:gd name="T12" fmla="*/ 0 w 48"/>
                  <a:gd name="T13" fmla="*/ 23 h 48"/>
                  <a:gd name="T14" fmla="*/ 27 w 48"/>
                  <a:gd name="T15" fmla="*/ 48 h 48"/>
                  <a:gd name="T16" fmla="*/ 40 w 48"/>
                  <a:gd name="T17" fmla="*/ 34 h 48"/>
                  <a:gd name="T18" fmla="*/ 40 w 48"/>
                  <a:gd name="T19" fmla="*/ 3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48">
                    <a:moveTo>
                      <a:pt x="40" y="33"/>
                    </a:moveTo>
                    <a:cubicBezTo>
                      <a:pt x="41" y="33"/>
                      <a:pt x="41" y="33"/>
                      <a:pt x="41" y="33"/>
                    </a:cubicBezTo>
                    <a:cubicBezTo>
                      <a:pt x="48" y="25"/>
                      <a:pt x="47" y="14"/>
                      <a:pt x="40" y="7"/>
                    </a:cubicBezTo>
                    <a:cubicBezTo>
                      <a:pt x="32" y="0"/>
                      <a:pt x="21" y="1"/>
                      <a:pt x="14" y="8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40" y="34"/>
                      <a:pt x="40" y="34"/>
                      <a:pt x="40" y="34"/>
                    </a:cubicBezTo>
                    <a:lnTo>
                      <a:pt x="40" y="33"/>
                    </a:lnTo>
                    <a:close/>
                  </a:path>
                </a:pathLst>
              </a:custGeom>
              <a:solidFill>
                <a:srgbClr val="0072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9" name="Freeform 90"/>
              <p:cNvSpPr>
                <a:spLocks/>
              </p:cNvSpPr>
              <p:nvPr/>
            </p:nvSpPr>
            <p:spPr bwMode="auto">
              <a:xfrm>
                <a:off x="4468" y="3068"/>
                <a:ext cx="470" cy="67"/>
              </a:xfrm>
              <a:custGeom>
                <a:avLst/>
                <a:gdLst>
                  <a:gd name="T0" fmla="*/ 314 w 338"/>
                  <a:gd name="T1" fmla="*/ 0 h 48"/>
                  <a:gd name="T2" fmla="*/ 311 w 338"/>
                  <a:gd name="T3" fmla="*/ 0 h 48"/>
                  <a:gd name="T4" fmla="*/ 311 w 338"/>
                  <a:gd name="T5" fmla="*/ 0 h 48"/>
                  <a:gd name="T6" fmla="*/ 21 w 338"/>
                  <a:gd name="T7" fmla="*/ 0 h 48"/>
                  <a:gd name="T8" fmla="*/ 21 w 338"/>
                  <a:gd name="T9" fmla="*/ 0 h 48"/>
                  <a:gd name="T10" fmla="*/ 0 w 338"/>
                  <a:gd name="T11" fmla="*/ 24 h 48"/>
                  <a:gd name="T12" fmla="*/ 24 w 338"/>
                  <a:gd name="T13" fmla="*/ 48 h 48"/>
                  <a:gd name="T14" fmla="*/ 29 w 338"/>
                  <a:gd name="T15" fmla="*/ 47 h 48"/>
                  <a:gd name="T16" fmla="*/ 309 w 338"/>
                  <a:gd name="T17" fmla="*/ 47 h 48"/>
                  <a:gd name="T18" fmla="*/ 314 w 338"/>
                  <a:gd name="T19" fmla="*/ 48 h 48"/>
                  <a:gd name="T20" fmla="*/ 338 w 338"/>
                  <a:gd name="T21" fmla="*/ 24 h 48"/>
                  <a:gd name="T22" fmla="*/ 314 w 338"/>
                  <a:gd name="T23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38" h="48">
                    <a:moveTo>
                      <a:pt x="314" y="0"/>
                    </a:moveTo>
                    <a:cubicBezTo>
                      <a:pt x="313" y="0"/>
                      <a:pt x="312" y="0"/>
                      <a:pt x="311" y="0"/>
                    </a:cubicBezTo>
                    <a:cubicBezTo>
                      <a:pt x="311" y="0"/>
                      <a:pt x="311" y="0"/>
                      <a:pt x="31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9" y="2"/>
                      <a:pt x="0" y="12"/>
                      <a:pt x="0" y="24"/>
                    </a:cubicBezTo>
                    <a:cubicBezTo>
                      <a:pt x="0" y="37"/>
                      <a:pt x="11" y="48"/>
                      <a:pt x="24" y="48"/>
                    </a:cubicBezTo>
                    <a:cubicBezTo>
                      <a:pt x="26" y="48"/>
                      <a:pt x="27" y="48"/>
                      <a:pt x="29" y="47"/>
                    </a:cubicBezTo>
                    <a:cubicBezTo>
                      <a:pt x="309" y="47"/>
                      <a:pt x="309" y="47"/>
                      <a:pt x="309" y="47"/>
                    </a:cubicBezTo>
                    <a:cubicBezTo>
                      <a:pt x="310" y="48"/>
                      <a:pt x="312" y="48"/>
                      <a:pt x="314" y="48"/>
                    </a:cubicBezTo>
                    <a:cubicBezTo>
                      <a:pt x="327" y="48"/>
                      <a:pt x="338" y="37"/>
                      <a:pt x="338" y="24"/>
                    </a:cubicBezTo>
                    <a:cubicBezTo>
                      <a:pt x="338" y="11"/>
                      <a:pt x="327" y="0"/>
                      <a:pt x="314" y="0"/>
                    </a:cubicBezTo>
                  </a:path>
                </a:pathLst>
              </a:custGeom>
              <a:solidFill>
                <a:srgbClr val="3CB4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0" name="Freeform 91"/>
              <p:cNvSpPr>
                <a:spLocks/>
              </p:cNvSpPr>
              <p:nvPr/>
            </p:nvSpPr>
            <p:spPr bwMode="auto">
              <a:xfrm>
                <a:off x="4742" y="3042"/>
                <a:ext cx="106" cy="60"/>
              </a:xfrm>
              <a:custGeom>
                <a:avLst/>
                <a:gdLst>
                  <a:gd name="T0" fmla="*/ 106 w 106"/>
                  <a:gd name="T1" fmla="*/ 46 h 60"/>
                  <a:gd name="T2" fmla="*/ 60 w 106"/>
                  <a:gd name="T3" fmla="*/ 0 h 60"/>
                  <a:gd name="T4" fmla="*/ 0 w 106"/>
                  <a:gd name="T5" fmla="*/ 0 h 60"/>
                  <a:gd name="T6" fmla="*/ 0 w 106"/>
                  <a:gd name="T7" fmla="*/ 60 h 60"/>
                  <a:gd name="T8" fmla="*/ 106 w 106"/>
                  <a:gd name="T9" fmla="*/ 60 h 60"/>
                  <a:gd name="T10" fmla="*/ 106 w 106"/>
                  <a:gd name="T11" fmla="*/ 46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6" h="60">
                    <a:moveTo>
                      <a:pt x="106" y="46"/>
                    </a:moveTo>
                    <a:lnTo>
                      <a:pt x="60" y="0"/>
                    </a:lnTo>
                    <a:lnTo>
                      <a:pt x="0" y="0"/>
                    </a:lnTo>
                    <a:lnTo>
                      <a:pt x="0" y="60"/>
                    </a:lnTo>
                    <a:lnTo>
                      <a:pt x="106" y="60"/>
                    </a:lnTo>
                    <a:lnTo>
                      <a:pt x="106" y="46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1" name="Rectangle 92"/>
              <p:cNvSpPr>
                <a:spLocks noChangeArrowheads="1"/>
              </p:cNvSpPr>
              <p:nvPr/>
            </p:nvSpPr>
            <p:spPr bwMode="auto">
              <a:xfrm>
                <a:off x="4742" y="2662"/>
                <a:ext cx="60" cy="385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2" name="Rectangle 93"/>
              <p:cNvSpPr>
                <a:spLocks noChangeArrowheads="1"/>
              </p:cNvSpPr>
              <p:nvPr/>
            </p:nvSpPr>
            <p:spPr bwMode="auto">
              <a:xfrm>
                <a:off x="4742" y="2662"/>
                <a:ext cx="60" cy="3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3" name="Rectangle 94"/>
              <p:cNvSpPr>
                <a:spLocks noChangeArrowheads="1"/>
              </p:cNvSpPr>
              <p:nvPr/>
            </p:nvSpPr>
            <p:spPr bwMode="auto">
              <a:xfrm>
                <a:off x="4616" y="2662"/>
                <a:ext cx="58" cy="385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4" name="Rectangle 95"/>
              <p:cNvSpPr>
                <a:spLocks noChangeArrowheads="1"/>
              </p:cNvSpPr>
              <p:nvPr/>
            </p:nvSpPr>
            <p:spPr bwMode="auto">
              <a:xfrm>
                <a:off x="4616" y="2662"/>
                <a:ext cx="58" cy="3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5" name="Freeform 96"/>
              <p:cNvSpPr>
                <a:spLocks/>
              </p:cNvSpPr>
              <p:nvPr/>
            </p:nvSpPr>
            <p:spPr bwMode="auto">
              <a:xfrm>
                <a:off x="4616" y="3042"/>
                <a:ext cx="104" cy="60"/>
              </a:xfrm>
              <a:custGeom>
                <a:avLst/>
                <a:gdLst>
                  <a:gd name="T0" fmla="*/ 104 w 104"/>
                  <a:gd name="T1" fmla="*/ 46 h 60"/>
                  <a:gd name="T2" fmla="*/ 59 w 104"/>
                  <a:gd name="T3" fmla="*/ 0 h 60"/>
                  <a:gd name="T4" fmla="*/ 0 w 104"/>
                  <a:gd name="T5" fmla="*/ 0 h 60"/>
                  <a:gd name="T6" fmla="*/ 0 w 104"/>
                  <a:gd name="T7" fmla="*/ 60 h 60"/>
                  <a:gd name="T8" fmla="*/ 104 w 104"/>
                  <a:gd name="T9" fmla="*/ 60 h 60"/>
                  <a:gd name="T10" fmla="*/ 104 w 104"/>
                  <a:gd name="T11" fmla="*/ 46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4" h="60">
                    <a:moveTo>
                      <a:pt x="104" y="46"/>
                    </a:moveTo>
                    <a:lnTo>
                      <a:pt x="59" y="0"/>
                    </a:lnTo>
                    <a:lnTo>
                      <a:pt x="0" y="0"/>
                    </a:lnTo>
                    <a:lnTo>
                      <a:pt x="0" y="60"/>
                    </a:lnTo>
                    <a:lnTo>
                      <a:pt x="104" y="60"/>
                    </a:lnTo>
                    <a:lnTo>
                      <a:pt x="104" y="46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6" name="Freeform 97"/>
              <p:cNvSpPr>
                <a:spLocks/>
              </p:cNvSpPr>
              <p:nvPr/>
            </p:nvSpPr>
            <p:spPr bwMode="auto">
              <a:xfrm>
                <a:off x="5116" y="1161"/>
                <a:ext cx="447" cy="1941"/>
              </a:xfrm>
              <a:custGeom>
                <a:avLst/>
                <a:gdLst>
                  <a:gd name="T0" fmla="*/ 67 w 447"/>
                  <a:gd name="T1" fmla="*/ 1941 h 1941"/>
                  <a:gd name="T2" fmla="*/ 0 w 447"/>
                  <a:gd name="T3" fmla="*/ 1941 h 1941"/>
                  <a:gd name="T4" fmla="*/ 380 w 447"/>
                  <a:gd name="T5" fmla="*/ 0 h 1941"/>
                  <a:gd name="T6" fmla="*/ 447 w 447"/>
                  <a:gd name="T7" fmla="*/ 0 h 1941"/>
                  <a:gd name="T8" fmla="*/ 67 w 447"/>
                  <a:gd name="T9" fmla="*/ 1941 h 1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7" h="1941">
                    <a:moveTo>
                      <a:pt x="67" y="1941"/>
                    </a:moveTo>
                    <a:lnTo>
                      <a:pt x="0" y="1941"/>
                    </a:lnTo>
                    <a:lnTo>
                      <a:pt x="380" y="0"/>
                    </a:lnTo>
                    <a:lnTo>
                      <a:pt x="447" y="0"/>
                    </a:lnTo>
                    <a:lnTo>
                      <a:pt x="67" y="1941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7" name="Freeform 98"/>
              <p:cNvSpPr>
                <a:spLocks/>
              </p:cNvSpPr>
              <p:nvPr/>
            </p:nvSpPr>
            <p:spPr bwMode="auto">
              <a:xfrm>
                <a:off x="5116" y="1161"/>
                <a:ext cx="447" cy="1941"/>
              </a:xfrm>
              <a:custGeom>
                <a:avLst/>
                <a:gdLst>
                  <a:gd name="T0" fmla="*/ 67 w 447"/>
                  <a:gd name="T1" fmla="*/ 1941 h 1941"/>
                  <a:gd name="T2" fmla="*/ 0 w 447"/>
                  <a:gd name="T3" fmla="*/ 1941 h 1941"/>
                  <a:gd name="T4" fmla="*/ 380 w 447"/>
                  <a:gd name="T5" fmla="*/ 0 h 1941"/>
                  <a:gd name="T6" fmla="*/ 447 w 447"/>
                  <a:gd name="T7" fmla="*/ 0 h 1941"/>
                  <a:gd name="T8" fmla="*/ 67 w 447"/>
                  <a:gd name="T9" fmla="*/ 1941 h 1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7" h="1941">
                    <a:moveTo>
                      <a:pt x="67" y="1941"/>
                    </a:moveTo>
                    <a:lnTo>
                      <a:pt x="0" y="1941"/>
                    </a:lnTo>
                    <a:lnTo>
                      <a:pt x="380" y="0"/>
                    </a:lnTo>
                    <a:lnTo>
                      <a:pt x="447" y="0"/>
                    </a:lnTo>
                    <a:lnTo>
                      <a:pt x="67" y="194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8" name="Freeform 99"/>
              <p:cNvSpPr>
                <a:spLocks/>
              </p:cNvSpPr>
              <p:nvPr/>
            </p:nvSpPr>
            <p:spPr bwMode="auto">
              <a:xfrm>
                <a:off x="5491" y="1296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2 w 214"/>
                  <a:gd name="T3" fmla="*/ 0 h 67"/>
                  <a:gd name="T4" fmla="*/ 214 w 214"/>
                  <a:gd name="T5" fmla="*/ 0 h 67"/>
                  <a:gd name="T6" fmla="*/ 200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2" y="0"/>
                    </a:lnTo>
                    <a:lnTo>
                      <a:pt x="214" y="0"/>
                    </a:lnTo>
                    <a:lnTo>
                      <a:pt x="200" y="67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9" name="Freeform 100"/>
              <p:cNvSpPr>
                <a:spLocks/>
              </p:cNvSpPr>
              <p:nvPr/>
            </p:nvSpPr>
            <p:spPr bwMode="auto">
              <a:xfrm>
                <a:off x="5491" y="1296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2 w 214"/>
                  <a:gd name="T3" fmla="*/ 0 h 67"/>
                  <a:gd name="T4" fmla="*/ 214 w 214"/>
                  <a:gd name="T5" fmla="*/ 0 h 67"/>
                  <a:gd name="T6" fmla="*/ 200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2" y="0"/>
                    </a:lnTo>
                    <a:lnTo>
                      <a:pt x="214" y="0"/>
                    </a:lnTo>
                    <a:lnTo>
                      <a:pt x="200" y="67"/>
                    </a:lnTo>
                    <a:lnTo>
                      <a:pt x="0" y="6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0" name="Freeform 101"/>
              <p:cNvSpPr>
                <a:spLocks/>
              </p:cNvSpPr>
              <p:nvPr/>
            </p:nvSpPr>
            <p:spPr bwMode="auto">
              <a:xfrm>
                <a:off x="5452" y="1497"/>
                <a:ext cx="212" cy="66"/>
              </a:xfrm>
              <a:custGeom>
                <a:avLst/>
                <a:gdLst>
                  <a:gd name="T0" fmla="*/ 0 w 212"/>
                  <a:gd name="T1" fmla="*/ 66 h 66"/>
                  <a:gd name="T2" fmla="*/ 12 w 212"/>
                  <a:gd name="T3" fmla="*/ 0 h 66"/>
                  <a:gd name="T4" fmla="*/ 212 w 212"/>
                  <a:gd name="T5" fmla="*/ 0 h 66"/>
                  <a:gd name="T6" fmla="*/ 200 w 212"/>
                  <a:gd name="T7" fmla="*/ 66 h 66"/>
                  <a:gd name="T8" fmla="*/ 0 w 212"/>
                  <a:gd name="T9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2" h="66">
                    <a:moveTo>
                      <a:pt x="0" y="66"/>
                    </a:moveTo>
                    <a:lnTo>
                      <a:pt x="12" y="0"/>
                    </a:lnTo>
                    <a:lnTo>
                      <a:pt x="212" y="0"/>
                    </a:lnTo>
                    <a:lnTo>
                      <a:pt x="200" y="66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1" name="Freeform 102"/>
              <p:cNvSpPr>
                <a:spLocks/>
              </p:cNvSpPr>
              <p:nvPr/>
            </p:nvSpPr>
            <p:spPr bwMode="auto">
              <a:xfrm>
                <a:off x="5452" y="1497"/>
                <a:ext cx="212" cy="66"/>
              </a:xfrm>
              <a:custGeom>
                <a:avLst/>
                <a:gdLst>
                  <a:gd name="T0" fmla="*/ 0 w 212"/>
                  <a:gd name="T1" fmla="*/ 66 h 66"/>
                  <a:gd name="T2" fmla="*/ 12 w 212"/>
                  <a:gd name="T3" fmla="*/ 0 h 66"/>
                  <a:gd name="T4" fmla="*/ 212 w 212"/>
                  <a:gd name="T5" fmla="*/ 0 h 66"/>
                  <a:gd name="T6" fmla="*/ 200 w 212"/>
                  <a:gd name="T7" fmla="*/ 66 h 66"/>
                  <a:gd name="T8" fmla="*/ 0 w 212"/>
                  <a:gd name="T9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2" h="66">
                    <a:moveTo>
                      <a:pt x="0" y="66"/>
                    </a:moveTo>
                    <a:lnTo>
                      <a:pt x="12" y="0"/>
                    </a:lnTo>
                    <a:lnTo>
                      <a:pt x="212" y="0"/>
                    </a:lnTo>
                    <a:lnTo>
                      <a:pt x="200" y="66"/>
                    </a:lnTo>
                    <a:lnTo>
                      <a:pt x="0" y="6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2" name="Freeform 103"/>
              <p:cNvSpPr>
                <a:spLocks/>
              </p:cNvSpPr>
              <p:nvPr/>
            </p:nvSpPr>
            <p:spPr bwMode="auto">
              <a:xfrm>
                <a:off x="5411" y="1697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4 w 214"/>
                  <a:gd name="T3" fmla="*/ 0 h 67"/>
                  <a:gd name="T4" fmla="*/ 214 w 214"/>
                  <a:gd name="T5" fmla="*/ 0 h 67"/>
                  <a:gd name="T6" fmla="*/ 202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4" y="0"/>
                    </a:lnTo>
                    <a:lnTo>
                      <a:pt x="214" y="0"/>
                    </a:lnTo>
                    <a:lnTo>
                      <a:pt x="202" y="67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3" name="Freeform 104"/>
              <p:cNvSpPr>
                <a:spLocks/>
              </p:cNvSpPr>
              <p:nvPr/>
            </p:nvSpPr>
            <p:spPr bwMode="auto">
              <a:xfrm>
                <a:off x="5411" y="1697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4 w 214"/>
                  <a:gd name="T3" fmla="*/ 0 h 67"/>
                  <a:gd name="T4" fmla="*/ 214 w 214"/>
                  <a:gd name="T5" fmla="*/ 0 h 67"/>
                  <a:gd name="T6" fmla="*/ 202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4" y="0"/>
                    </a:lnTo>
                    <a:lnTo>
                      <a:pt x="214" y="0"/>
                    </a:lnTo>
                    <a:lnTo>
                      <a:pt x="202" y="67"/>
                    </a:lnTo>
                    <a:lnTo>
                      <a:pt x="0" y="6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4" name="Freeform 105"/>
              <p:cNvSpPr>
                <a:spLocks/>
              </p:cNvSpPr>
              <p:nvPr/>
            </p:nvSpPr>
            <p:spPr bwMode="auto">
              <a:xfrm>
                <a:off x="5372" y="1897"/>
                <a:ext cx="215" cy="68"/>
              </a:xfrm>
              <a:custGeom>
                <a:avLst/>
                <a:gdLst>
                  <a:gd name="T0" fmla="*/ 0 w 215"/>
                  <a:gd name="T1" fmla="*/ 68 h 68"/>
                  <a:gd name="T2" fmla="*/ 13 w 215"/>
                  <a:gd name="T3" fmla="*/ 0 h 68"/>
                  <a:gd name="T4" fmla="*/ 215 w 215"/>
                  <a:gd name="T5" fmla="*/ 0 h 68"/>
                  <a:gd name="T6" fmla="*/ 201 w 215"/>
                  <a:gd name="T7" fmla="*/ 68 h 68"/>
                  <a:gd name="T8" fmla="*/ 0 w 215"/>
                  <a:gd name="T9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5" h="68">
                    <a:moveTo>
                      <a:pt x="0" y="68"/>
                    </a:moveTo>
                    <a:lnTo>
                      <a:pt x="13" y="0"/>
                    </a:lnTo>
                    <a:lnTo>
                      <a:pt x="215" y="0"/>
                    </a:lnTo>
                    <a:lnTo>
                      <a:pt x="201" y="68"/>
                    </a:lnTo>
                    <a:lnTo>
                      <a:pt x="0" y="68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5" name="Freeform 106"/>
              <p:cNvSpPr>
                <a:spLocks/>
              </p:cNvSpPr>
              <p:nvPr/>
            </p:nvSpPr>
            <p:spPr bwMode="auto">
              <a:xfrm>
                <a:off x="5372" y="1897"/>
                <a:ext cx="215" cy="68"/>
              </a:xfrm>
              <a:custGeom>
                <a:avLst/>
                <a:gdLst>
                  <a:gd name="T0" fmla="*/ 0 w 215"/>
                  <a:gd name="T1" fmla="*/ 68 h 68"/>
                  <a:gd name="T2" fmla="*/ 13 w 215"/>
                  <a:gd name="T3" fmla="*/ 0 h 68"/>
                  <a:gd name="T4" fmla="*/ 215 w 215"/>
                  <a:gd name="T5" fmla="*/ 0 h 68"/>
                  <a:gd name="T6" fmla="*/ 201 w 215"/>
                  <a:gd name="T7" fmla="*/ 68 h 68"/>
                  <a:gd name="T8" fmla="*/ 0 w 215"/>
                  <a:gd name="T9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5" h="68">
                    <a:moveTo>
                      <a:pt x="0" y="68"/>
                    </a:moveTo>
                    <a:lnTo>
                      <a:pt x="13" y="0"/>
                    </a:lnTo>
                    <a:lnTo>
                      <a:pt x="215" y="0"/>
                    </a:lnTo>
                    <a:lnTo>
                      <a:pt x="201" y="68"/>
                    </a:lnTo>
                    <a:lnTo>
                      <a:pt x="0" y="6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6" name="Freeform 107"/>
              <p:cNvSpPr>
                <a:spLocks/>
              </p:cNvSpPr>
              <p:nvPr/>
            </p:nvSpPr>
            <p:spPr bwMode="auto">
              <a:xfrm>
                <a:off x="5333" y="2099"/>
                <a:ext cx="213" cy="67"/>
              </a:xfrm>
              <a:custGeom>
                <a:avLst/>
                <a:gdLst>
                  <a:gd name="T0" fmla="*/ 0 w 213"/>
                  <a:gd name="T1" fmla="*/ 67 h 67"/>
                  <a:gd name="T2" fmla="*/ 13 w 213"/>
                  <a:gd name="T3" fmla="*/ 0 h 67"/>
                  <a:gd name="T4" fmla="*/ 213 w 213"/>
                  <a:gd name="T5" fmla="*/ 0 h 67"/>
                  <a:gd name="T6" fmla="*/ 201 w 213"/>
                  <a:gd name="T7" fmla="*/ 67 h 67"/>
                  <a:gd name="T8" fmla="*/ 0 w 213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67">
                    <a:moveTo>
                      <a:pt x="0" y="67"/>
                    </a:moveTo>
                    <a:lnTo>
                      <a:pt x="13" y="0"/>
                    </a:lnTo>
                    <a:lnTo>
                      <a:pt x="213" y="0"/>
                    </a:lnTo>
                    <a:lnTo>
                      <a:pt x="201" y="67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7" name="Freeform 108"/>
              <p:cNvSpPr>
                <a:spLocks/>
              </p:cNvSpPr>
              <p:nvPr/>
            </p:nvSpPr>
            <p:spPr bwMode="auto">
              <a:xfrm>
                <a:off x="5333" y="2099"/>
                <a:ext cx="213" cy="67"/>
              </a:xfrm>
              <a:custGeom>
                <a:avLst/>
                <a:gdLst>
                  <a:gd name="T0" fmla="*/ 0 w 213"/>
                  <a:gd name="T1" fmla="*/ 67 h 67"/>
                  <a:gd name="T2" fmla="*/ 13 w 213"/>
                  <a:gd name="T3" fmla="*/ 0 h 67"/>
                  <a:gd name="T4" fmla="*/ 213 w 213"/>
                  <a:gd name="T5" fmla="*/ 0 h 67"/>
                  <a:gd name="T6" fmla="*/ 201 w 213"/>
                  <a:gd name="T7" fmla="*/ 67 h 67"/>
                  <a:gd name="T8" fmla="*/ 0 w 213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67">
                    <a:moveTo>
                      <a:pt x="0" y="67"/>
                    </a:moveTo>
                    <a:lnTo>
                      <a:pt x="13" y="0"/>
                    </a:lnTo>
                    <a:lnTo>
                      <a:pt x="213" y="0"/>
                    </a:lnTo>
                    <a:lnTo>
                      <a:pt x="201" y="67"/>
                    </a:lnTo>
                    <a:lnTo>
                      <a:pt x="0" y="6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8" name="Freeform 109"/>
              <p:cNvSpPr>
                <a:spLocks/>
              </p:cNvSpPr>
              <p:nvPr/>
            </p:nvSpPr>
            <p:spPr bwMode="auto">
              <a:xfrm>
                <a:off x="5293" y="2299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4 w 214"/>
                  <a:gd name="T3" fmla="*/ 0 h 67"/>
                  <a:gd name="T4" fmla="*/ 214 w 214"/>
                  <a:gd name="T5" fmla="*/ 0 h 67"/>
                  <a:gd name="T6" fmla="*/ 202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4" y="0"/>
                    </a:lnTo>
                    <a:lnTo>
                      <a:pt x="214" y="0"/>
                    </a:lnTo>
                    <a:lnTo>
                      <a:pt x="202" y="67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9" name="Freeform 110"/>
              <p:cNvSpPr>
                <a:spLocks/>
              </p:cNvSpPr>
              <p:nvPr/>
            </p:nvSpPr>
            <p:spPr bwMode="auto">
              <a:xfrm>
                <a:off x="5293" y="2299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4 w 214"/>
                  <a:gd name="T3" fmla="*/ 0 h 67"/>
                  <a:gd name="T4" fmla="*/ 214 w 214"/>
                  <a:gd name="T5" fmla="*/ 0 h 67"/>
                  <a:gd name="T6" fmla="*/ 202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4" y="0"/>
                    </a:lnTo>
                    <a:lnTo>
                      <a:pt x="214" y="0"/>
                    </a:lnTo>
                    <a:lnTo>
                      <a:pt x="202" y="67"/>
                    </a:lnTo>
                    <a:lnTo>
                      <a:pt x="0" y="6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0" name="Freeform 111"/>
              <p:cNvSpPr>
                <a:spLocks/>
              </p:cNvSpPr>
              <p:nvPr/>
            </p:nvSpPr>
            <p:spPr bwMode="auto">
              <a:xfrm>
                <a:off x="5254" y="2499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4 w 214"/>
                  <a:gd name="T3" fmla="*/ 0 h 67"/>
                  <a:gd name="T4" fmla="*/ 214 w 214"/>
                  <a:gd name="T5" fmla="*/ 0 h 67"/>
                  <a:gd name="T6" fmla="*/ 200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4" y="0"/>
                    </a:lnTo>
                    <a:lnTo>
                      <a:pt x="214" y="0"/>
                    </a:lnTo>
                    <a:lnTo>
                      <a:pt x="200" y="67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1" name="Freeform 112"/>
              <p:cNvSpPr>
                <a:spLocks/>
              </p:cNvSpPr>
              <p:nvPr/>
            </p:nvSpPr>
            <p:spPr bwMode="auto">
              <a:xfrm>
                <a:off x="5254" y="2499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4 w 214"/>
                  <a:gd name="T3" fmla="*/ 0 h 67"/>
                  <a:gd name="T4" fmla="*/ 214 w 214"/>
                  <a:gd name="T5" fmla="*/ 0 h 67"/>
                  <a:gd name="T6" fmla="*/ 200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4" y="0"/>
                    </a:lnTo>
                    <a:lnTo>
                      <a:pt x="214" y="0"/>
                    </a:lnTo>
                    <a:lnTo>
                      <a:pt x="200" y="67"/>
                    </a:lnTo>
                    <a:lnTo>
                      <a:pt x="0" y="6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2" name="Freeform 113"/>
              <p:cNvSpPr>
                <a:spLocks/>
              </p:cNvSpPr>
              <p:nvPr/>
            </p:nvSpPr>
            <p:spPr bwMode="auto">
              <a:xfrm>
                <a:off x="5215" y="2701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3 w 214"/>
                  <a:gd name="T3" fmla="*/ 0 h 67"/>
                  <a:gd name="T4" fmla="*/ 214 w 214"/>
                  <a:gd name="T5" fmla="*/ 0 h 67"/>
                  <a:gd name="T6" fmla="*/ 200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3" y="0"/>
                    </a:lnTo>
                    <a:lnTo>
                      <a:pt x="214" y="0"/>
                    </a:lnTo>
                    <a:lnTo>
                      <a:pt x="200" y="67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3" name="Freeform 114"/>
              <p:cNvSpPr>
                <a:spLocks/>
              </p:cNvSpPr>
              <p:nvPr/>
            </p:nvSpPr>
            <p:spPr bwMode="auto">
              <a:xfrm>
                <a:off x="5215" y="2701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3 w 214"/>
                  <a:gd name="T3" fmla="*/ 0 h 67"/>
                  <a:gd name="T4" fmla="*/ 214 w 214"/>
                  <a:gd name="T5" fmla="*/ 0 h 67"/>
                  <a:gd name="T6" fmla="*/ 200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3" y="0"/>
                    </a:lnTo>
                    <a:lnTo>
                      <a:pt x="214" y="0"/>
                    </a:lnTo>
                    <a:lnTo>
                      <a:pt x="200" y="67"/>
                    </a:lnTo>
                    <a:lnTo>
                      <a:pt x="0" y="6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4" name="Freeform 115"/>
              <p:cNvSpPr>
                <a:spLocks/>
              </p:cNvSpPr>
              <p:nvPr/>
            </p:nvSpPr>
            <p:spPr bwMode="auto">
              <a:xfrm>
                <a:off x="5176" y="2901"/>
                <a:ext cx="213" cy="67"/>
              </a:xfrm>
              <a:custGeom>
                <a:avLst/>
                <a:gdLst>
                  <a:gd name="T0" fmla="*/ 0 w 213"/>
                  <a:gd name="T1" fmla="*/ 67 h 67"/>
                  <a:gd name="T2" fmla="*/ 13 w 213"/>
                  <a:gd name="T3" fmla="*/ 0 h 67"/>
                  <a:gd name="T4" fmla="*/ 213 w 213"/>
                  <a:gd name="T5" fmla="*/ 0 h 67"/>
                  <a:gd name="T6" fmla="*/ 200 w 213"/>
                  <a:gd name="T7" fmla="*/ 67 h 67"/>
                  <a:gd name="T8" fmla="*/ 0 w 213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67">
                    <a:moveTo>
                      <a:pt x="0" y="67"/>
                    </a:moveTo>
                    <a:lnTo>
                      <a:pt x="13" y="0"/>
                    </a:lnTo>
                    <a:lnTo>
                      <a:pt x="213" y="0"/>
                    </a:lnTo>
                    <a:lnTo>
                      <a:pt x="200" y="67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5" name="Freeform 116"/>
              <p:cNvSpPr>
                <a:spLocks/>
              </p:cNvSpPr>
              <p:nvPr/>
            </p:nvSpPr>
            <p:spPr bwMode="auto">
              <a:xfrm>
                <a:off x="5176" y="2901"/>
                <a:ext cx="213" cy="67"/>
              </a:xfrm>
              <a:custGeom>
                <a:avLst/>
                <a:gdLst>
                  <a:gd name="T0" fmla="*/ 0 w 213"/>
                  <a:gd name="T1" fmla="*/ 67 h 67"/>
                  <a:gd name="T2" fmla="*/ 13 w 213"/>
                  <a:gd name="T3" fmla="*/ 0 h 67"/>
                  <a:gd name="T4" fmla="*/ 213 w 213"/>
                  <a:gd name="T5" fmla="*/ 0 h 67"/>
                  <a:gd name="T6" fmla="*/ 200 w 213"/>
                  <a:gd name="T7" fmla="*/ 67 h 67"/>
                  <a:gd name="T8" fmla="*/ 0 w 213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67">
                    <a:moveTo>
                      <a:pt x="0" y="67"/>
                    </a:moveTo>
                    <a:lnTo>
                      <a:pt x="13" y="0"/>
                    </a:lnTo>
                    <a:lnTo>
                      <a:pt x="213" y="0"/>
                    </a:lnTo>
                    <a:lnTo>
                      <a:pt x="200" y="67"/>
                    </a:lnTo>
                    <a:lnTo>
                      <a:pt x="0" y="6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6" name="Freeform 117"/>
              <p:cNvSpPr>
                <a:spLocks/>
              </p:cNvSpPr>
              <p:nvPr/>
            </p:nvSpPr>
            <p:spPr bwMode="auto">
              <a:xfrm>
                <a:off x="5621" y="1296"/>
                <a:ext cx="81" cy="67"/>
              </a:xfrm>
              <a:custGeom>
                <a:avLst/>
                <a:gdLst>
                  <a:gd name="T0" fmla="*/ 81 w 81"/>
                  <a:gd name="T1" fmla="*/ 0 h 67"/>
                  <a:gd name="T2" fmla="*/ 14 w 81"/>
                  <a:gd name="T3" fmla="*/ 0 h 67"/>
                  <a:gd name="T4" fmla="*/ 0 w 81"/>
                  <a:gd name="T5" fmla="*/ 67 h 67"/>
                  <a:gd name="T6" fmla="*/ 67 w 81"/>
                  <a:gd name="T7" fmla="*/ 67 h 67"/>
                  <a:gd name="T8" fmla="*/ 81 w 81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67">
                    <a:moveTo>
                      <a:pt x="81" y="0"/>
                    </a:moveTo>
                    <a:lnTo>
                      <a:pt x="14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7" name="Freeform 118"/>
              <p:cNvSpPr>
                <a:spLocks/>
              </p:cNvSpPr>
              <p:nvPr/>
            </p:nvSpPr>
            <p:spPr bwMode="auto">
              <a:xfrm>
                <a:off x="5621" y="1296"/>
                <a:ext cx="81" cy="67"/>
              </a:xfrm>
              <a:custGeom>
                <a:avLst/>
                <a:gdLst>
                  <a:gd name="T0" fmla="*/ 81 w 81"/>
                  <a:gd name="T1" fmla="*/ 0 h 67"/>
                  <a:gd name="T2" fmla="*/ 14 w 81"/>
                  <a:gd name="T3" fmla="*/ 0 h 67"/>
                  <a:gd name="T4" fmla="*/ 0 w 81"/>
                  <a:gd name="T5" fmla="*/ 67 h 67"/>
                  <a:gd name="T6" fmla="*/ 67 w 81"/>
                  <a:gd name="T7" fmla="*/ 67 h 67"/>
                  <a:gd name="T8" fmla="*/ 81 w 81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67">
                    <a:moveTo>
                      <a:pt x="81" y="0"/>
                    </a:moveTo>
                    <a:lnTo>
                      <a:pt x="14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8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8" name="Freeform 119"/>
              <p:cNvSpPr>
                <a:spLocks/>
              </p:cNvSpPr>
              <p:nvPr/>
            </p:nvSpPr>
            <p:spPr bwMode="auto">
              <a:xfrm>
                <a:off x="5620" y="1497"/>
                <a:ext cx="42" cy="66"/>
              </a:xfrm>
              <a:custGeom>
                <a:avLst/>
                <a:gdLst>
                  <a:gd name="T0" fmla="*/ 30 w 30"/>
                  <a:gd name="T1" fmla="*/ 0 h 48"/>
                  <a:gd name="T2" fmla="*/ 6 w 30"/>
                  <a:gd name="T3" fmla="*/ 0 h 48"/>
                  <a:gd name="T4" fmla="*/ 11 w 30"/>
                  <a:gd name="T5" fmla="*/ 21 h 48"/>
                  <a:gd name="T6" fmla="*/ 0 w 30"/>
                  <a:gd name="T7" fmla="*/ 48 h 48"/>
                  <a:gd name="T8" fmla="*/ 21 w 30"/>
                  <a:gd name="T9" fmla="*/ 48 h 48"/>
                  <a:gd name="T10" fmla="*/ 30 w 30"/>
                  <a:gd name="T1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" h="48">
                    <a:moveTo>
                      <a:pt x="30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11" y="5"/>
                      <a:pt x="14" y="13"/>
                      <a:pt x="11" y="21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21" y="48"/>
                      <a:pt x="21" y="48"/>
                      <a:pt x="21" y="48"/>
                    </a:cubicBezTo>
                    <a:cubicBezTo>
                      <a:pt x="30" y="0"/>
                      <a:pt x="30" y="0"/>
                      <a:pt x="30" y="0"/>
                    </a:cubicBezTo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9" name="Freeform 120"/>
              <p:cNvSpPr>
                <a:spLocks/>
              </p:cNvSpPr>
              <p:nvPr/>
            </p:nvSpPr>
            <p:spPr bwMode="auto">
              <a:xfrm>
                <a:off x="5543" y="1700"/>
                <a:ext cx="80" cy="64"/>
              </a:xfrm>
              <a:custGeom>
                <a:avLst/>
                <a:gdLst>
                  <a:gd name="T0" fmla="*/ 80 w 80"/>
                  <a:gd name="T1" fmla="*/ 0 h 64"/>
                  <a:gd name="T2" fmla="*/ 13 w 80"/>
                  <a:gd name="T3" fmla="*/ 0 h 64"/>
                  <a:gd name="T4" fmla="*/ 0 w 80"/>
                  <a:gd name="T5" fmla="*/ 64 h 64"/>
                  <a:gd name="T6" fmla="*/ 67 w 80"/>
                  <a:gd name="T7" fmla="*/ 64 h 64"/>
                  <a:gd name="T8" fmla="*/ 80 w 80"/>
                  <a:gd name="T9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64">
                    <a:moveTo>
                      <a:pt x="80" y="0"/>
                    </a:moveTo>
                    <a:lnTo>
                      <a:pt x="13" y="0"/>
                    </a:lnTo>
                    <a:lnTo>
                      <a:pt x="0" y="64"/>
                    </a:lnTo>
                    <a:lnTo>
                      <a:pt x="67" y="64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0" name="Freeform 121"/>
              <p:cNvSpPr>
                <a:spLocks/>
              </p:cNvSpPr>
              <p:nvPr/>
            </p:nvSpPr>
            <p:spPr bwMode="auto">
              <a:xfrm>
                <a:off x="5543" y="1700"/>
                <a:ext cx="80" cy="64"/>
              </a:xfrm>
              <a:custGeom>
                <a:avLst/>
                <a:gdLst>
                  <a:gd name="T0" fmla="*/ 80 w 80"/>
                  <a:gd name="T1" fmla="*/ 0 h 64"/>
                  <a:gd name="T2" fmla="*/ 13 w 80"/>
                  <a:gd name="T3" fmla="*/ 0 h 64"/>
                  <a:gd name="T4" fmla="*/ 0 w 80"/>
                  <a:gd name="T5" fmla="*/ 64 h 64"/>
                  <a:gd name="T6" fmla="*/ 67 w 80"/>
                  <a:gd name="T7" fmla="*/ 64 h 64"/>
                  <a:gd name="T8" fmla="*/ 80 w 80"/>
                  <a:gd name="T9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64">
                    <a:moveTo>
                      <a:pt x="80" y="0"/>
                    </a:moveTo>
                    <a:lnTo>
                      <a:pt x="13" y="0"/>
                    </a:lnTo>
                    <a:lnTo>
                      <a:pt x="0" y="64"/>
                    </a:lnTo>
                    <a:lnTo>
                      <a:pt x="67" y="64"/>
                    </a:lnTo>
                    <a:lnTo>
                      <a:pt x="8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1" name="Freeform 122"/>
              <p:cNvSpPr>
                <a:spLocks/>
              </p:cNvSpPr>
              <p:nvPr/>
            </p:nvSpPr>
            <p:spPr bwMode="auto">
              <a:xfrm>
                <a:off x="5503" y="1897"/>
                <a:ext cx="81" cy="68"/>
              </a:xfrm>
              <a:custGeom>
                <a:avLst/>
                <a:gdLst>
                  <a:gd name="T0" fmla="*/ 81 w 81"/>
                  <a:gd name="T1" fmla="*/ 0 h 68"/>
                  <a:gd name="T2" fmla="*/ 14 w 81"/>
                  <a:gd name="T3" fmla="*/ 0 h 68"/>
                  <a:gd name="T4" fmla="*/ 0 w 81"/>
                  <a:gd name="T5" fmla="*/ 68 h 68"/>
                  <a:gd name="T6" fmla="*/ 67 w 81"/>
                  <a:gd name="T7" fmla="*/ 68 h 68"/>
                  <a:gd name="T8" fmla="*/ 81 w 81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68">
                    <a:moveTo>
                      <a:pt x="81" y="0"/>
                    </a:moveTo>
                    <a:lnTo>
                      <a:pt x="14" y="0"/>
                    </a:lnTo>
                    <a:lnTo>
                      <a:pt x="0" y="68"/>
                    </a:lnTo>
                    <a:lnTo>
                      <a:pt x="67" y="68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2" name="Freeform 123"/>
              <p:cNvSpPr>
                <a:spLocks/>
              </p:cNvSpPr>
              <p:nvPr/>
            </p:nvSpPr>
            <p:spPr bwMode="auto">
              <a:xfrm>
                <a:off x="5503" y="1897"/>
                <a:ext cx="81" cy="68"/>
              </a:xfrm>
              <a:custGeom>
                <a:avLst/>
                <a:gdLst>
                  <a:gd name="T0" fmla="*/ 81 w 81"/>
                  <a:gd name="T1" fmla="*/ 0 h 68"/>
                  <a:gd name="T2" fmla="*/ 14 w 81"/>
                  <a:gd name="T3" fmla="*/ 0 h 68"/>
                  <a:gd name="T4" fmla="*/ 0 w 81"/>
                  <a:gd name="T5" fmla="*/ 68 h 68"/>
                  <a:gd name="T6" fmla="*/ 67 w 81"/>
                  <a:gd name="T7" fmla="*/ 68 h 68"/>
                  <a:gd name="T8" fmla="*/ 81 w 81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68">
                    <a:moveTo>
                      <a:pt x="81" y="0"/>
                    </a:moveTo>
                    <a:lnTo>
                      <a:pt x="14" y="0"/>
                    </a:lnTo>
                    <a:lnTo>
                      <a:pt x="0" y="68"/>
                    </a:lnTo>
                    <a:lnTo>
                      <a:pt x="67" y="68"/>
                    </a:lnTo>
                    <a:lnTo>
                      <a:pt x="8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3" name="Freeform 124"/>
              <p:cNvSpPr>
                <a:spLocks/>
              </p:cNvSpPr>
              <p:nvPr/>
            </p:nvSpPr>
            <p:spPr bwMode="auto">
              <a:xfrm>
                <a:off x="5464" y="2099"/>
                <a:ext cx="79" cy="67"/>
              </a:xfrm>
              <a:custGeom>
                <a:avLst/>
                <a:gdLst>
                  <a:gd name="T0" fmla="*/ 79 w 79"/>
                  <a:gd name="T1" fmla="*/ 0 h 67"/>
                  <a:gd name="T2" fmla="*/ 13 w 79"/>
                  <a:gd name="T3" fmla="*/ 0 h 67"/>
                  <a:gd name="T4" fmla="*/ 0 w 79"/>
                  <a:gd name="T5" fmla="*/ 67 h 67"/>
                  <a:gd name="T6" fmla="*/ 67 w 79"/>
                  <a:gd name="T7" fmla="*/ 67 h 67"/>
                  <a:gd name="T8" fmla="*/ 79 w 79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67">
                    <a:moveTo>
                      <a:pt x="79" y="0"/>
                    </a:moveTo>
                    <a:lnTo>
                      <a:pt x="13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4" name="Freeform 125"/>
              <p:cNvSpPr>
                <a:spLocks/>
              </p:cNvSpPr>
              <p:nvPr/>
            </p:nvSpPr>
            <p:spPr bwMode="auto">
              <a:xfrm>
                <a:off x="5464" y="2099"/>
                <a:ext cx="79" cy="67"/>
              </a:xfrm>
              <a:custGeom>
                <a:avLst/>
                <a:gdLst>
                  <a:gd name="T0" fmla="*/ 79 w 79"/>
                  <a:gd name="T1" fmla="*/ 0 h 67"/>
                  <a:gd name="T2" fmla="*/ 13 w 79"/>
                  <a:gd name="T3" fmla="*/ 0 h 67"/>
                  <a:gd name="T4" fmla="*/ 0 w 79"/>
                  <a:gd name="T5" fmla="*/ 67 h 67"/>
                  <a:gd name="T6" fmla="*/ 67 w 79"/>
                  <a:gd name="T7" fmla="*/ 67 h 67"/>
                  <a:gd name="T8" fmla="*/ 79 w 79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67">
                    <a:moveTo>
                      <a:pt x="79" y="0"/>
                    </a:moveTo>
                    <a:lnTo>
                      <a:pt x="13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7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5" name="Freeform 126"/>
              <p:cNvSpPr>
                <a:spLocks/>
              </p:cNvSpPr>
              <p:nvPr/>
            </p:nvSpPr>
            <p:spPr bwMode="auto">
              <a:xfrm>
                <a:off x="5431" y="2299"/>
                <a:ext cx="73" cy="67"/>
              </a:xfrm>
              <a:custGeom>
                <a:avLst/>
                <a:gdLst>
                  <a:gd name="T0" fmla="*/ 53 w 53"/>
                  <a:gd name="T1" fmla="*/ 0 h 48"/>
                  <a:gd name="T2" fmla="*/ 5 w 53"/>
                  <a:gd name="T3" fmla="*/ 0 h 48"/>
                  <a:gd name="T4" fmla="*/ 0 w 53"/>
                  <a:gd name="T5" fmla="*/ 24 h 48"/>
                  <a:gd name="T6" fmla="*/ 8 w 53"/>
                  <a:gd name="T7" fmla="*/ 43 h 48"/>
                  <a:gd name="T8" fmla="*/ 5 w 53"/>
                  <a:gd name="T9" fmla="*/ 48 h 48"/>
                  <a:gd name="T10" fmla="*/ 44 w 53"/>
                  <a:gd name="T11" fmla="*/ 48 h 48"/>
                  <a:gd name="T12" fmla="*/ 53 w 53"/>
                  <a:gd name="T13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48">
                    <a:moveTo>
                      <a:pt x="53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8" y="28"/>
                      <a:pt x="11" y="36"/>
                      <a:pt x="8" y="43"/>
                    </a:cubicBezTo>
                    <a:cubicBezTo>
                      <a:pt x="5" y="48"/>
                      <a:pt x="5" y="48"/>
                      <a:pt x="5" y="48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53" y="0"/>
                      <a:pt x="53" y="0"/>
                      <a:pt x="53" y="0"/>
                    </a:cubicBezTo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6" name="Freeform 127"/>
              <p:cNvSpPr>
                <a:spLocks/>
              </p:cNvSpPr>
              <p:nvPr/>
            </p:nvSpPr>
            <p:spPr bwMode="auto">
              <a:xfrm>
                <a:off x="5385" y="2499"/>
                <a:ext cx="81" cy="67"/>
              </a:xfrm>
              <a:custGeom>
                <a:avLst/>
                <a:gdLst>
                  <a:gd name="T0" fmla="*/ 81 w 81"/>
                  <a:gd name="T1" fmla="*/ 0 h 67"/>
                  <a:gd name="T2" fmla="*/ 14 w 81"/>
                  <a:gd name="T3" fmla="*/ 0 h 67"/>
                  <a:gd name="T4" fmla="*/ 0 w 81"/>
                  <a:gd name="T5" fmla="*/ 67 h 67"/>
                  <a:gd name="T6" fmla="*/ 67 w 81"/>
                  <a:gd name="T7" fmla="*/ 67 h 67"/>
                  <a:gd name="T8" fmla="*/ 81 w 81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67">
                    <a:moveTo>
                      <a:pt x="81" y="0"/>
                    </a:moveTo>
                    <a:lnTo>
                      <a:pt x="14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7" name="Freeform 128"/>
              <p:cNvSpPr>
                <a:spLocks/>
              </p:cNvSpPr>
              <p:nvPr/>
            </p:nvSpPr>
            <p:spPr bwMode="auto">
              <a:xfrm>
                <a:off x="5385" y="2499"/>
                <a:ext cx="81" cy="67"/>
              </a:xfrm>
              <a:custGeom>
                <a:avLst/>
                <a:gdLst>
                  <a:gd name="T0" fmla="*/ 81 w 81"/>
                  <a:gd name="T1" fmla="*/ 0 h 67"/>
                  <a:gd name="T2" fmla="*/ 14 w 81"/>
                  <a:gd name="T3" fmla="*/ 0 h 67"/>
                  <a:gd name="T4" fmla="*/ 0 w 81"/>
                  <a:gd name="T5" fmla="*/ 67 h 67"/>
                  <a:gd name="T6" fmla="*/ 67 w 81"/>
                  <a:gd name="T7" fmla="*/ 67 h 67"/>
                  <a:gd name="T8" fmla="*/ 81 w 81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67">
                    <a:moveTo>
                      <a:pt x="81" y="0"/>
                    </a:moveTo>
                    <a:lnTo>
                      <a:pt x="14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8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8" name="Freeform 129"/>
              <p:cNvSpPr>
                <a:spLocks/>
              </p:cNvSpPr>
              <p:nvPr/>
            </p:nvSpPr>
            <p:spPr bwMode="auto">
              <a:xfrm>
                <a:off x="5346" y="2701"/>
                <a:ext cx="81" cy="67"/>
              </a:xfrm>
              <a:custGeom>
                <a:avLst/>
                <a:gdLst>
                  <a:gd name="T0" fmla="*/ 81 w 81"/>
                  <a:gd name="T1" fmla="*/ 0 h 67"/>
                  <a:gd name="T2" fmla="*/ 12 w 81"/>
                  <a:gd name="T3" fmla="*/ 0 h 67"/>
                  <a:gd name="T4" fmla="*/ 0 w 81"/>
                  <a:gd name="T5" fmla="*/ 67 h 67"/>
                  <a:gd name="T6" fmla="*/ 67 w 81"/>
                  <a:gd name="T7" fmla="*/ 67 h 67"/>
                  <a:gd name="T8" fmla="*/ 81 w 81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67">
                    <a:moveTo>
                      <a:pt x="81" y="0"/>
                    </a:moveTo>
                    <a:lnTo>
                      <a:pt x="12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9" name="Freeform 130"/>
              <p:cNvSpPr>
                <a:spLocks/>
              </p:cNvSpPr>
              <p:nvPr/>
            </p:nvSpPr>
            <p:spPr bwMode="auto">
              <a:xfrm>
                <a:off x="5346" y="2701"/>
                <a:ext cx="81" cy="67"/>
              </a:xfrm>
              <a:custGeom>
                <a:avLst/>
                <a:gdLst>
                  <a:gd name="T0" fmla="*/ 81 w 81"/>
                  <a:gd name="T1" fmla="*/ 0 h 67"/>
                  <a:gd name="T2" fmla="*/ 12 w 81"/>
                  <a:gd name="T3" fmla="*/ 0 h 67"/>
                  <a:gd name="T4" fmla="*/ 0 w 81"/>
                  <a:gd name="T5" fmla="*/ 67 h 67"/>
                  <a:gd name="T6" fmla="*/ 67 w 81"/>
                  <a:gd name="T7" fmla="*/ 67 h 67"/>
                  <a:gd name="T8" fmla="*/ 81 w 81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67">
                    <a:moveTo>
                      <a:pt x="81" y="0"/>
                    </a:moveTo>
                    <a:lnTo>
                      <a:pt x="12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8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0" name="Freeform 131"/>
              <p:cNvSpPr>
                <a:spLocks/>
              </p:cNvSpPr>
              <p:nvPr/>
            </p:nvSpPr>
            <p:spPr bwMode="auto">
              <a:xfrm>
                <a:off x="5307" y="2901"/>
                <a:ext cx="79" cy="67"/>
              </a:xfrm>
              <a:custGeom>
                <a:avLst/>
                <a:gdLst>
                  <a:gd name="T0" fmla="*/ 79 w 79"/>
                  <a:gd name="T1" fmla="*/ 0 h 67"/>
                  <a:gd name="T2" fmla="*/ 12 w 79"/>
                  <a:gd name="T3" fmla="*/ 0 h 67"/>
                  <a:gd name="T4" fmla="*/ 0 w 79"/>
                  <a:gd name="T5" fmla="*/ 67 h 67"/>
                  <a:gd name="T6" fmla="*/ 67 w 79"/>
                  <a:gd name="T7" fmla="*/ 67 h 67"/>
                  <a:gd name="T8" fmla="*/ 79 w 79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67">
                    <a:moveTo>
                      <a:pt x="79" y="0"/>
                    </a:moveTo>
                    <a:lnTo>
                      <a:pt x="12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1" name="Freeform 132"/>
              <p:cNvSpPr>
                <a:spLocks/>
              </p:cNvSpPr>
              <p:nvPr/>
            </p:nvSpPr>
            <p:spPr bwMode="auto">
              <a:xfrm>
                <a:off x="5307" y="2901"/>
                <a:ext cx="79" cy="67"/>
              </a:xfrm>
              <a:custGeom>
                <a:avLst/>
                <a:gdLst>
                  <a:gd name="T0" fmla="*/ 79 w 79"/>
                  <a:gd name="T1" fmla="*/ 0 h 67"/>
                  <a:gd name="T2" fmla="*/ 12 w 79"/>
                  <a:gd name="T3" fmla="*/ 0 h 67"/>
                  <a:gd name="T4" fmla="*/ 0 w 79"/>
                  <a:gd name="T5" fmla="*/ 67 h 67"/>
                  <a:gd name="T6" fmla="*/ 67 w 79"/>
                  <a:gd name="T7" fmla="*/ 67 h 67"/>
                  <a:gd name="T8" fmla="*/ 79 w 79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67">
                    <a:moveTo>
                      <a:pt x="79" y="0"/>
                    </a:moveTo>
                    <a:lnTo>
                      <a:pt x="12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7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2" name="Freeform 133"/>
              <p:cNvSpPr>
                <a:spLocks/>
              </p:cNvSpPr>
              <p:nvPr/>
            </p:nvSpPr>
            <p:spPr bwMode="auto">
              <a:xfrm>
                <a:off x="5317" y="1161"/>
                <a:ext cx="448" cy="1941"/>
              </a:xfrm>
              <a:custGeom>
                <a:avLst/>
                <a:gdLst>
                  <a:gd name="T0" fmla="*/ 66 w 448"/>
                  <a:gd name="T1" fmla="*/ 1941 h 1941"/>
                  <a:gd name="T2" fmla="*/ 0 w 448"/>
                  <a:gd name="T3" fmla="*/ 1941 h 1941"/>
                  <a:gd name="T4" fmla="*/ 381 w 448"/>
                  <a:gd name="T5" fmla="*/ 0 h 1941"/>
                  <a:gd name="T6" fmla="*/ 448 w 448"/>
                  <a:gd name="T7" fmla="*/ 0 h 1941"/>
                  <a:gd name="T8" fmla="*/ 66 w 448"/>
                  <a:gd name="T9" fmla="*/ 1941 h 1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8" h="1941">
                    <a:moveTo>
                      <a:pt x="66" y="1941"/>
                    </a:moveTo>
                    <a:lnTo>
                      <a:pt x="0" y="1941"/>
                    </a:lnTo>
                    <a:lnTo>
                      <a:pt x="381" y="0"/>
                    </a:lnTo>
                    <a:lnTo>
                      <a:pt x="448" y="0"/>
                    </a:lnTo>
                    <a:lnTo>
                      <a:pt x="66" y="1941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3" name="Freeform 134"/>
              <p:cNvSpPr>
                <a:spLocks/>
              </p:cNvSpPr>
              <p:nvPr/>
            </p:nvSpPr>
            <p:spPr bwMode="auto">
              <a:xfrm>
                <a:off x="4975" y="2257"/>
                <a:ext cx="68" cy="68"/>
              </a:xfrm>
              <a:custGeom>
                <a:avLst/>
                <a:gdLst>
                  <a:gd name="T0" fmla="*/ 68 w 68"/>
                  <a:gd name="T1" fmla="*/ 45 h 68"/>
                  <a:gd name="T2" fmla="*/ 23 w 68"/>
                  <a:gd name="T3" fmla="*/ 68 h 68"/>
                  <a:gd name="T4" fmla="*/ 0 w 68"/>
                  <a:gd name="T5" fmla="*/ 24 h 68"/>
                  <a:gd name="T6" fmla="*/ 44 w 68"/>
                  <a:gd name="T7" fmla="*/ 0 h 68"/>
                  <a:gd name="T8" fmla="*/ 68 w 68"/>
                  <a:gd name="T9" fmla="*/ 45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68">
                    <a:moveTo>
                      <a:pt x="68" y="45"/>
                    </a:moveTo>
                    <a:lnTo>
                      <a:pt x="23" y="68"/>
                    </a:lnTo>
                    <a:lnTo>
                      <a:pt x="0" y="24"/>
                    </a:lnTo>
                    <a:lnTo>
                      <a:pt x="44" y="0"/>
                    </a:lnTo>
                    <a:lnTo>
                      <a:pt x="68" y="4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4" name="Rectangle 135"/>
              <p:cNvSpPr>
                <a:spLocks noChangeArrowheads="1"/>
              </p:cNvSpPr>
              <p:nvPr/>
            </p:nvSpPr>
            <p:spPr bwMode="auto">
              <a:xfrm>
                <a:off x="5200" y="2332"/>
                <a:ext cx="55" cy="324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5" name="Rectangle 136"/>
              <p:cNvSpPr>
                <a:spLocks noChangeArrowheads="1"/>
              </p:cNvSpPr>
              <p:nvPr/>
            </p:nvSpPr>
            <p:spPr bwMode="auto">
              <a:xfrm>
                <a:off x="5200" y="2332"/>
                <a:ext cx="55" cy="3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6" name="Freeform 137"/>
              <p:cNvSpPr>
                <a:spLocks/>
              </p:cNvSpPr>
              <p:nvPr/>
            </p:nvSpPr>
            <p:spPr bwMode="auto">
              <a:xfrm>
                <a:off x="5200" y="2651"/>
                <a:ext cx="100" cy="47"/>
              </a:xfrm>
              <a:custGeom>
                <a:avLst/>
                <a:gdLst>
                  <a:gd name="T0" fmla="*/ 100 w 100"/>
                  <a:gd name="T1" fmla="*/ 36 h 47"/>
                  <a:gd name="T2" fmla="*/ 57 w 100"/>
                  <a:gd name="T3" fmla="*/ 0 h 47"/>
                  <a:gd name="T4" fmla="*/ 0 w 100"/>
                  <a:gd name="T5" fmla="*/ 0 h 47"/>
                  <a:gd name="T6" fmla="*/ 0 w 100"/>
                  <a:gd name="T7" fmla="*/ 47 h 47"/>
                  <a:gd name="T8" fmla="*/ 100 w 100"/>
                  <a:gd name="T9" fmla="*/ 47 h 47"/>
                  <a:gd name="T10" fmla="*/ 100 w 100"/>
                  <a:gd name="T11" fmla="*/ 3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0" h="47">
                    <a:moveTo>
                      <a:pt x="100" y="36"/>
                    </a:moveTo>
                    <a:lnTo>
                      <a:pt x="57" y="0"/>
                    </a:lnTo>
                    <a:lnTo>
                      <a:pt x="0" y="0"/>
                    </a:lnTo>
                    <a:lnTo>
                      <a:pt x="0" y="47"/>
                    </a:lnTo>
                    <a:lnTo>
                      <a:pt x="100" y="47"/>
                    </a:lnTo>
                    <a:lnTo>
                      <a:pt x="100" y="36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7" name="Freeform 138"/>
              <p:cNvSpPr>
                <a:spLocks noEditPoints="1"/>
              </p:cNvSpPr>
              <p:nvPr/>
            </p:nvSpPr>
            <p:spPr bwMode="auto">
              <a:xfrm>
                <a:off x="5229" y="2241"/>
                <a:ext cx="217" cy="258"/>
              </a:xfrm>
              <a:custGeom>
                <a:avLst/>
                <a:gdLst>
                  <a:gd name="T0" fmla="*/ 0 w 156"/>
                  <a:gd name="T1" fmla="*/ 26 h 186"/>
                  <a:gd name="T2" fmla="*/ 0 w 156"/>
                  <a:gd name="T3" fmla="*/ 26 h 186"/>
                  <a:gd name="T4" fmla="*/ 0 w 156"/>
                  <a:gd name="T5" fmla="*/ 26 h 186"/>
                  <a:gd name="T6" fmla="*/ 0 w 156"/>
                  <a:gd name="T7" fmla="*/ 26 h 186"/>
                  <a:gd name="T8" fmla="*/ 121 w 156"/>
                  <a:gd name="T9" fmla="*/ 153 h 186"/>
                  <a:gd name="T10" fmla="*/ 153 w 156"/>
                  <a:gd name="T11" fmla="*/ 85 h 186"/>
                  <a:gd name="T12" fmla="*/ 145 w 156"/>
                  <a:gd name="T13" fmla="*/ 66 h 186"/>
                  <a:gd name="T14" fmla="*/ 20 w 156"/>
                  <a:gd name="T15" fmla="*/ 0 h 186"/>
                  <a:gd name="T16" fmla="*/ 0 w 156"/>
                  <a:gd name="T17" fmla="*/ 26 h 186"/>
                  <a:gd name="T18" fmla="*/ 112 w 156"/>
                  <a:gd name="T19" fmla="*/ 85 h 186"/>
                  <a:gd name="T20" fmla="*/ 81 w 156"/>
                  <a:gd name="T21" fmla="*/ 153 h 186"/>
                  <a:gd name="T22" fmla="*/ 81 w 156"/>
                  <a:gd name="T23" fmla="*/ 153 h 186"/>
                  <a:gd name="T24" fmla="*/ 81 w 156"/>
                  <a:gd name="T25" fmla="*/ 186 h 186"/>
                  <a:gd name="T26" fmla="*/ 153 w 156"/>
                  <a:gd name="T27" fmla="*/ 186 h 186"/>
                  <a:gd name="T28" fmla="*/ 153 w 156"/>
                  <a:gd name="T29" fmla="*/ 178 h 186"/>
                  <a:gd name="T30" fmla="*/ 122 w 156"/>
                  <a:gd name="T31" fmla="*/ 153 h 186"/>
                  <a:gd name="T32" fmla="*/ 121 w 156"/>
                  <a:gd name="T33" fmla="*/ 15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6" h="186">
                    <a:moveTo>
                      <a:pt x="0" y="26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6"/>
                      <a:pt x="0" y="26"/>
                      <a:pt x="0" y="26"/>
                    </a:cubicBezTo>
                    <a:moveTo>
                      <a:pt x="121" y="153"/>
                    </a:moveTo>
                    <a:cubicBezTo>
                      <a:pt x="153" y="85"/>
                      <a:pt x="153" y="85"/>
                      <a:pt x="153" y="85"/>
                    </a:cubicBezTo>
                    <a:cubicBezTo>
                      <a:pt x="156" y="78"/>
                      <a:pt x="153" y="70"/>
                      <a:pt x="145" y="66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12" y="85"/>
                      <a:pt x="112" y="85"/>
                      <a:pt x="112" y="85"/>
                    </a:cubicBezTo>
                    <a:cubicBezTo>
                      <a:pt x="81" y="153"/>
                      <a:pt x="81" y="153"/>
                      <a:pt x="81" y="153"/>
                    </a:cubicBezTo>
                    <a:cubicBezTo>
                      <a:pt x="81" y="153"/>
                      <a:pt x="81" y="153"/>
                      <a:pt x="81" y="153"/>
                    </a:cubicBezTo>
                    <a:cubicBezTo>
                      <a:pt x="81" y="186"/>
                      <a:pt x="81" y="186"/>
                      <a:pt x="81" y="186"/>
                    </a:cubicBezTo>
                    <a:cubicBezTo>
                      <a:pt x="153" y="186"/>
                      <a:pt x="153" y="186"/>
                      <a:pt x="153" y="186"/>
                    </a:cubicBezTo>
                    <a:cubicBezTo>
                      <a:pt x="153" y="178"/>
                      <a:pt x="153" y="178"/>
                      <a:pt x="153" y="178"/>
                    </a:cubicBezTo>
                    <a:cubicBezTo>
                      <a:pt x="122" y="153"/>
                      <a:pt x="122" y="153"/>
                      <a:pt x="122" y="153"/>
                    </a:cubicBezTo>
                    <a:cubicBezTo>
                      <a:pt x="121" y="153"/>
                      <a:pt x="121" y="153"/>
                      <a:pt x="121" y="153"/>
                    </a:cubicBezTo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8" name="Freeform 139"/>
              <p:cNvSpPr>
                <a:spLocks/>
              </p:cNvSpPr>
              <p:nvPr/>
            </p:nvSpPr>
            <p:spPr bwMode="auto">
              <a:xfrm>
                <a:off x="5026" y="2081"/>
                <a:ext cx="104" cy="139"/>
              </a:xfrm>
              <a:custGeom>
                <a:avLst/>
                <a:gdLst>
                  <a:gd name="T0" fmla="*/ 0 w 104"/>
                  <a:gd name="T1" fmla="*/ 117 h 139"/>
                  <a:gd name="T2" fmla="*/ 58 w 104"/>
                  <a:gd name="T3" fmla="*/ 0 h 139"/>
                  <a:gd name="T4" fmla="*/ 104 w 104"/>
                  <a:gd name="T5" fmla="*/ 22 h 139"/>
                  <a:gd name="T6" fmla="*/ 46 w 104"/>
                  <a:gd name="T7" fmla="*/ 139 h 139"/>
                  <a:gd name="T8" fmla="*/ 0 w 104"/>
                  <a:gd name="T9" fmla="*/ 117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39">
                    <a:moveTo>
                      <a:pt x="0" y="117"/>
                    </a:moveTo>
                    <a:lnTo>
                      <a:pt x="58" y="0"/>
                    </a:lnTo>
                    <a:lnTo>
                      <a:pt x="104" y="22"/>
                    </a:lnTo>
                    <a:lnTo>
                      <a:pt x="46" y="139"/>
                    </a:lnTo>
                    <a:lnTo>
                      <a:pt x="0" y="117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9" name="Freeform 140"/>
              <p:cNvSpPr>
                <a:spLocks/>
              </p:cNvSpPr>
              <p:nvPr/>
            </p:nvSpPr>
            <p:spPr bwMode="auto">
              <a:xfrm>
                <a:off x="5026" y="2081"/>
                <a:ext cx="104" cy="139"/>
              </a:xfrm>
              <a:custGeom>
                <a:avLst/>
                <a:gdLst>
                  <a:gd name="T0" fmla="*/ 0 w 104"/>
                  <a:gd name="T1" fmla="*/ 117 h 139"/>
                  <a:gd name="T2" fmla="*/ 58 w 104"/>
                  <a:gd name="T3" fmla="*/ 0 h 139"/>
                  <a:gd name="T4" fmla="*/ 104 w 104"/>
                  <a:gd name="T5" fmla="*/ 22 h 139"/>
                  <a:gd name="T6" fmla="*/ 46 w 104"/>
                  <a:gd name="T7" fmla="*/ 139 h 139"/>
                  <a:gd name="T8" fmla="*/ 0 w 104"/>
                  <a:gd name="T9" fmla="*/ 117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39">
                    <a:moveTo>
                      <a:pt x="0" y="117"/>
                    </a:moveTo>
                    <a:lnTo>
                      <a:pt x="58" y="0"/>
                    </a:lnTo>
                    <a:lnTo>
                      <a:pt x="104" y="22"/>
                    </a:lnTo>
                    <a:lnTo>
                      <a:pt x="46" y="139"/>
                    </a:lnTo>
                    <a:lnTo>
                      <a:pt x="0" y="11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0" name="Freeform 141"/>
              <p:cNvSpPr>
                <a:spLocks/>
              </p:cNvSpPr>
              <p:nvPr/>
            </p:nvSpPr>
            <p:spPr bwMode="auto">
              <a:xfrm>
                <a:off x="5008" y="2198"/>
                <a:ext cx="65" cy="66"/>
              </a:xfrm>
              <a:custGeom>
                <a:avLst/>
                <a:gdLst>
                  <a:gd name="T0" fmla="*/ 5 w 47"/>
                  <a:gd name="T1" fmla="*/ 18 h 48"/>
                  <a:gd name="T2" fmla="*/ 5 w 47"/>
                  <a:gd name="T3" fmla="*/ 18 h 48"/>
                  <a:gd name="T4" fmla="*/ 13 w 47"/>
                  <a:gd name="T5" fmla="*/ 43 h 48"/>
                  <a:gd name="T6" fmla="*/ 38 w 47"/>
                  <a:gd name="T7" fmla="*/ 35 h 48"/>
                  <a:gd name="T8" fmla="*/ 38 w 47"/>
                  <a:gd name="T9" fmla="*/ 34 h 48"/>
                  <a:gd name="T10" fmla="*/ 38 w 47"/>
                  <a:gd name="T11" fmla="*/ 34 h 48"/>
                  <a:gd name="T12" fmla="*/ 47 w 47"/>
                  <a:gd name="T13" fmla="*/ 17 h 48"/>
                  <a:gd name="T14" fmla="*/ 13 w 47"/>
                  <a:gd name="T15" fmla="*/ 0 h 48"/>
                  <a:gd name="T16" fmla="*/ 5 w 47"/>
                  <a:gd name="T17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48">
                    <a:moveTo>
                      <a:pt x="5" y="18"/>
                    </a:moveTo>
                    <a:cubicBezTo>
                      <a:pt x="5" y="18"/>
                      <a:pt x="5" y="18"/>
                      <a:pt x="5" y="18"/>
                    </a:cubicBezTo>
                    <a:cubicBezTo>
                      <a:pt x="0" y="28"/>
                      <a:pt x="4" y="39"/>
                      <a:pt x="13" y="43"/>
                    </a:cubicBezTo>
                    <a:cubicBezTo>
                      <a:pt x="22" y="48"/>
                      <a:pt x="33" y="44"/>
                      <a:pt x="38" y="35"/>
                    </a:cubicBezTo>
                    <a:cubicBezTo>
                      <a:pt x="38" y="34"/>
                      <a:pt x="38" y="34"/>
                      <a:pt x="38" y="34"/>
                    </a:cubicBezTo>
                    <a:cubicBezTo>
                      <a:pt x="38" y="34"/>
                      <a:pt x="38" y="34"/>
                      <a:pt x="38" y="34"/>
                    </a:cubicBezTo>
                    <a:cubicBezTo>
                      <a:pt x="47" y="17"/>
                      <a:pt x="47" y="17"/>
                      <a:pt x="47" y="17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5" y="18"/>
                      <a:pt x="5" y="18"/>
                      <a:pt x="5" y="18"/>
                    </a:cubicBezTo>
                    <a:close/>
                  </a:path>
                </a:pathLst>
              </a:custGeom>
              <a:solidFill>
                <a:srgbClr val="0072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1" name="Freeform 142"/>
              <p:cNvSpPr>
                <a:spLocks/>
              </p:cNvSpPr>
              <p:nvPr/>
            </p:nvSpPr>
            <p:spPr bwMode="auto">
              <a:xfrm>
                <a:off x="4331" y="2693"/>
                <a:ext cx="104" cy="139"/>
              </a:xfrm>
              <a:custGeom>
                <a:avLst/>
                <a:gdLst>
                  <a:gd name="T0" fmla="*/ 0 w 104"/>
                  <a:gd name="T1" fmla="*/ 116 h 139"/>
                  <a:gd name="T2" fmla="*/ 58 w 104"/>
                  <a:gd name="T3" fmla="*/ 0 h 139"/>
                  <a:gd name="T4" fmla="*/ 104 w 104"/>
                  <a:gd name="T5" fmla="*/ 22 h 139"/>
                  <a:gd name="T6" fmla="*/ 45 w 104"/>
                  <a:gd name="T7" fmla="*/ 139 h 139"/>
                  <a:gd name="T8" fmla="*/ 0 w 104"/>
                  <a:gd name="T9" fmla="*/ 116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39">
                    <a:moveTo>
                      <a:pt x="0" y="116"/>
                    </a:moveTo>
                    <a:lnTo>
                      <a:pt x="58" y="0"/>
                    </a:lnTo>
                    <a:lnTo>
                      <a:pt x="104" y="22"/>
                    </a:lnTo>
                    <a:lnTo>
                      <a:pt x="45" y="139"/>
                    </a:lnTo>
                    <a:lnTo>
                      <a:pt x="0" y="116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2" name="Freeform 143"/>
              <p:cNvSpPr>
                <a:spLocks/>
              </p:cNvSpPr>
              <p:nvPr/>
            </p:nvSpPr>
            <p:spPr bwMode="auto">
              <a:xfrm>
                <a:off x="4312" y="2809"/>
                <a:ext cx="66" cy="67"/>
              </a:xfrm>
              <a:custGeom>
                <a:avLst/>
                <a:gdLst>
                  <a:gd name="T0" fmla="*/ 5 w 47"/>
                  <a:gd name="T1" fmla="*/ 18 h 48"/>
                  <a:gd name="T2" fmla="*/ 5 w 47"/>
                  <a:gd name="T3" fmla="*/ 18 h 48"/>
                  <a:gd name="T4" fmla="*/ 13 w 47"/>
                  <a:gd name="T5" fmla="*/ 43 h 48"/>
                  <a:gd name="T6" fmla="*/ 38 w 47"/>
                  <a:gd name="T7" fmla="*/ 35 h 48"/>
                  <a:gd name="T8" fmla="*/ 38 w 47"/>
                  <a:gd name="T9" fmla="*/ 34 h 48"/>
                  <a:gd name="T10" fmla="*/ 38 w 47"/>
                  <a:gd name="T11" fmla="*/ 34 h 48"/>
                  <a:gd name="T12" fmla="*/ 47 w 47"/>
                  <a:gd name="T13" fmla="*/ 17 h 48"/>
                  <a:gd name="T14" fmla="*/ 13 w 47"/>
                  <a:gd name="T15" fmla="*/ 0 h 48"/>
                  <a:gd name="T16" fmla="*/ 5 w 47"/>
                  <a:gd name="T17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48">
                    <a:moveTo>
                      <a:pt x="5" y="18"/>
                    </a:moveTo>
                    <a:cubicBezTo>
                      <a:pt x="5" y="18"/>
                      <a:pt x="5" y="18"/>
                      <a:pt x="5" y="18"/>
                    </a:cubicBezTo>
                    <a:cubicBezTo>
                      <a:pt x="0" y="28"/>
                      <a:pt x="4" y="39"/>
                      <a:pt x="13" y="43"/>
                    </a:cubicBezTo>
                    <a:cubicBezTo>
                      <a:pt x="22" y="48"/>
                      <a:pt x="33" y="44"/>
                      <a:pt x="38" y="35"/>
                    </a:cubicBezTo>
                    <a:cubicBezTo>
                      <a:pt x="38" y="34"/>
                      <a:pt x="38" y="34"/>
                      <a:pt x="38" y="34"/>
                    </a:cubicBezTo>
                    <a:cubicBezTo>
                      <a:pt x="38" y="34"/>
                      <a:pt x="38" y="34"/>
                      <a:pt x="38" y="34"/>
                    </a:cubicBezTo>
                    <a:cubicBezTo>
                      <a:pt x="47" y="17"/>
                      <a:pt x="47" y="17"/>
                      <a:pt x="47" y="17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5" y="18"/>
                      <a:pt x="5" y="18"/>
                      <a:pt x="5" y="18"/>
                    </a:cubicBezTo>
                    <a:close/>
                  </a:path>
                </a:pathLst>
              </a:custGeom>
              <a:solidFill>
                <a:srgbClr val="0072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3" name="Freeform 144"/>
              <p:cNvSpPr>
                <a:spLocks/>
              </p:cNvSpPr>
              <p:nvPr/>
            </p:nvSpPr>
            <p:spPr bwMode="auto">
              <a:xfrm>
                <a:off x="4336" y="2371"/>
                <a:ext cx="605" cy="536"/>
              </a:xfrm>
              <a:custGeom>
                <a:avLst/>
                <a:gdLst>
                  <a:gd name="T0" fmla="*/ 360 w 435"/>
                  <a:gd name="T1" fmla="*/ 18 h 385"/>
                  <a:gd name="T2" fmla="*/ 430 w 435"/>
                  <a:gd name="T3" fmla="*/ 266 h 385"/>
                  <a:gd name="T4" fmla="*/ 418 w 435"/>
                  <a:gd name="T5" fmla="*/ 289 h 385"/>
                  <a:gd name="T6" fmla="*/ 98 w 435"/>
                  <a:gd name="T7" fmla="*/ 380 h 385"/>
                  <a:gd name="T8" fmla="*/ 75 w 435"/>
                  <a:gd name="T9" fmla="*/ 367 h 385"/>
                  <a:gd name="T10" fmla="*/ 5 w 435"/>
                  <a:gd name="T11" fmla="*/ 119 h 385"/>
                  <a:gd name="T12" fmla="*/ 18 w 435"/>
                  <a:gd name="T13" fmla="*/ 96 h 385"/>
                  <a:gd name="T14" fmla="*/ 337 w 435"/>
                  <a:gd name="T15" fmla="*/ 5 h 385"/>
                  <a:gd name="T16" fmla="*/ 360 w 435"/>
                  <a:gd name="T17" fmla="*/ 18 h 3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5" h="385">
                    <a:moveTo>
                      <a:pt x="360" y="18"/>
                    </a:moveTo>
                    <a:cubicBezTo>
                      <a:pt x="430" y="266"/>
                      <a:pt x="430" y="266"/>
                      <a:pt x="430" y="266"/>
                    </a:cubicBezTo>
                    <a:cubicBezTo>
                      <a:pt x="430" y="266"/>
                      <a:pt x="435" y="284"/>
                      <a:pt x="418" y="289"/>
                    </a:cubicBezTo>
                    <a:cubicBezTo>
                      <a:pt x="98" y="380"/>
                      <a:pt x="98" y="380"/>
                      <a:pt x="98" y="380"/>
                    </a:cubicBezTo>
                    <a:cubicBezTo>
                      <a:pt x="98" y="380"/>
                      <a:pt x="80" y="385"/>
                      <a:pt x="75" y="367"/>
                    </a:cubicBezTo>
                    <a:cubicBezTo>
                      <a:pt x="5" y="119"/>
                      <a:pt x="5" y="119"/>
                      <a:pt x="5" y="119"/>
                    </a:cubicBezTo>
                    <a:cubicBezTo>
                      <a:pt x="5" y="119"/>
                      <a:pt x="0" y="101"/>
                      <a:pt x="18" y="96"/>
                    </a:cubicBezTo>
                    <a:cubicBezTo>
                      <a:pt x="337" y="5"/>
                      <a:pt x="337" y="5"/>
                      <a:pt x="337" y="5"/>
                    </a:cubicBezTo>
                    <a:cubicBezTo>
                      <a:pt x="337" y="5"/>
                      <a:pt x="355" y="0"/>
                      <a:pt x="360" y="18"/>
                    </a:cubicBezTo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4" name="Freeform 145"/>
              <p:cNvSpPr>
                <a:spLocks/>
              </p:cNvSpPr>
              <p:nvPr/>
            </p:nvSpPr>
            <p:spPr bwMode="auto">
              <a:xfrm>
                <a:off x="4369" y="2363"/>
                <a:ext cx="606" cy="534"/>
              </a:xfrm>
              <a:custGeom>
                <a:avLst/>
                <a:gdLst>
                  <a:gd name="T0" fmla="*/ 360 w 435"/>
                  <a:gd name="T1" fmla="*/ 17 h 384"/>
                  <a:gd name="T2" fmla="*/ 430 w 435"/>
                  <a:gd name="T3" fmla="*/ 266 h 384"/>
                  <a:gd name="T4" fmla="*/ 418 w 435"/>
                  <a:gd name="T5" fmla="*/ 288 h 384"/>
                  <a:gd name="T6" fmla="*/ 98 w 435"/>
                  <a:gd name="T7" fmla="*/ 379 h 384"/>
                  <a:gd name="T8" fmla="*/ 76 w 435"/>
                  <a:gd name="T9" fmla="*/ 366 h 384"/>
                  <a:gd name="T10" fmla="*/ 5 w 435"/>
                  <a:gd name="T11" fmla="*/ 118 h 384"/>
                  <a:gd name="T12" fmla="*/ 18 w 435"/>
                  <a:gd name="T13" fmla="*/ 95 h 384"/>
                  <a:gd name="T14" fmla="*/ 337 w 435"/>
                  <a:gd name="T15" fmla="*/ 5 h 384"/>
                  <a:gd name="T16" fmla="*/ 360 w 435"/>
                  <a:gd name="T17" fmla="*/ 17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5" h="384">
                    <a:moveTo>
                      <a:pt x="360" y="17"/>
                    </a:moveTo>
                    <a:cubicBezTo>
                      <a:pt x="430" y="266"/>
                      <a:pt x="430" y="266"/>
                      <a:pt x="430" y="266"/>
                    </a:cubicBezTo>
                    <a:cubicBezTo>
                      <a:pt x="430" y="266"/>
                      <a:pt x="435" y="283"/>
                      <a:pt x="418" y="288"/>
                    </a:cubicBezTo>
                    <a:cubicBezTo>
                      <a:pt x="98" y="379"/>
                      <a:pt x="98" y="379"/>
                      <a:pt x="98" y="379"/>
                    </a:cubicBezTo>
                    <a:cubicBezTo>
                      <a:pt x="98" y="379"/>
                      <a:pt x="81" y="384"/>
                      <a:pt x="76" y="366"/>
                    </a:cubicBezTo>
                    <a:cubicBezTo>
                      <a:pt x="5" y="118"/>
                      <a:pt x="5" y="118"/>
                      <a:pt x="5" y="118"/>
                    </a:cubicBezTo>
                    <a:cubicBezTo>
                      <a:pt x="5" y="118"/>
                      <a:pt x="0" y="100"/>
                      <a:pt x="18" y="95"/>
                    </a:cubicBezTo>
                    <a:cubicBezTo>
                      <a:pt x="337" y="5"/>
                      <a:pt x="337" y="5"/>
                      <a:pt x="337" y="5"/>
                    </a:cubicBezTo>
                    <a:cubicBezTo>
                      <a:pt x="337" y="5"/>
                      <a:pt x="355" y="0"/>
                      <a:pt x="360" y="17"/>
                    </a:cubicBezTo>
                  </a:path>
                </a:pathLst>
              </a:custGeom>
              <a:solidFill>
                <a:srgbClr val="0072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5" name="Freeform 146"/>
              <p:cNvSpPr>
                <a:spLocks/>
              </p:cNvSpPr>
              <p:nvPr/>
            </p:nvSpPr>
            <p:spPr bwMode="auto">
              <a:xfrm>
                <a:off x="4401" y="2394"/>
                <a:ext cx="529" cy="422"/>
              </a:xfrm>
              <a:custGeom>
                <a:avLst/>
                <a:gdLst>
                  <a:gd name="T0" fmla="*/ 444 w 529"/>
                  <a:gd name="T1" fmla="*/ 0 h 422"/>
                  <a:gd name="T2" fmla="*/ 529 w 529"/>
                  <a:gd name="T3" fmla="*/ 296 h 422"/>
                  <a:gd name="T4" fmla="*/ 84 w 529"/>
                  <a:gd name="T5" fmla="*/ 422 h 422"/>
                  <a:gd name="T6" fmla="*/ 0 w 529"/>
                  <a:gd name="T7" fmla="*/ 126 h 422"/>
                  <a:gd name="T8" fmla="*/ 444 w 529"/>
                  <a:gd name="T9" fmla="*/ 0 h 4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9" h="422">
                    <a:moveTo>
                      <a:pt x="444" y="0"/>
                    </a:moveTo>
                    <a:lnTo>
                      <a:pt x="529" y="296"/>
                    </a:lnTo>
                    <a:lnTo>
                      <a:pt x="84" y="422"/>
                    </a:lnTo>
                    <a:lnTo>
                      <a:pt x="0" y="126"/>
                    </a:lnTo>
                    <a:lnTo>
                      <a:pt x="444" y="0"/>
                    </a:lnTo>
                    <a:close/>
                  </a:path>
                </a:pathLst>
              </a:custGeom>
              <a:solidFill>
                <a:srgbClr val="47C7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6" name="Freeform 147"/>
              <p:cNvSpPr>
                <a:spLocks/>
              </p:cNvSpPr>
              <p:nvPr/>
            </p:nvSpPr>
            <p:spPr bwMode="auto">
              <a:xfrm>
                <a:off x="4401" y="2394"/>
                <a:ext cx="529" cy="422"/>
              </a:xfrm>
              <a:custGeom>
                <a:avLst/>
                <a:gdLst>
                  <a:gd name="T0" fmla="*/ 444 w 529"/>
                  <a:gd name="T1" fmla="*/ 0 h 422"/>
                  <a:gd name="T2" fmla="*/ 529 w 529"/>
                  <a:gd name="T3" fmla="*/ 296 h 422"/>
                  <a:gd name="T4" fmla="*/ 84 w 529"/>
                  <a:gd name="T5" fmla="*/ 422 h 422"/>
                  <a:gd name="T6" fmla="*/ 0 w 529"/>
                  <a:gd name="T7" fmla="*/ 126 h 422"/>
                  <a:gd name="T8" fmla="*/ 444 w 529"/>
                  <a:gd name="T9" fmla="*/ 0 h 4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9" h="422">
                    <a:moveTo>
                      <a:pt x="444" y="0"/>
                    </a:moveTo>
                    <a:lnTo>
                      <a:pt x="529" y="296"/>
                    </a:lnTo>
                    <a:lnTo>
                      <a:pt x="84" y="422"/>
                    </a:lnTo>
                    <a:lnTo>
                      <a:pt x="0" y="126"/>
                    </a:lnTo>
                    <a:lnTo>
                      <a:pt x="44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7" name="Freeform 148"/>
              <p:cNvSpPr>
                <a:spLocks/>
              </p:cNvSpPr>
              <p:nvPr/>
            </p:nvSpPr>
            <p:spPr bwMode="auto">
              <a:xfrm>
                <a:off x="5468" y="983"/>
                <a:ext cx="262" cy="120"/>
              </a:xfrm>
              <a:custGeom>
                <a:avLst/>
                <a:gdLst>
                  <a:gd name="T0" fmla="*/ 0 w 188"/>
                  <a:gd name="T1" fmla="*/ 67 h 86"/>
                  <a:gd name="T2" fmla="*/ 36 w 188"/>
                  <a:gd name="T3" fmla="*/ 33 h 86"/>
                  <a:gd name="T4" fmla="*/ 136 w 188"/>
                  <a:gd name="T5" fmla="*/ 0 h 86"/>
                  <a:gd name="T6" fmla="*/ 188 w 188"/>
                  <a:gd name="T7" fmla="*/ 7 h 86"/>
                  <a:gd name="T8" fmla="*/ 178 w 188"/>
                  <a:gd name="T9" fmla="*/ 38 h 86"/>
                  <a:gd name="T10" fmla="*/ 136 w 188"/>
                  <a:gd name="T11" fmla="*/ 32 h 86"/>
                  <a:gd name="T12" fmla="*/ 58 w 188"/>
                  <a:gd name="T13" fmla="*/ 56 h 86"/>
                  <a:gd name="T14" fmla="*/ 26 w 188"/>
                  <a:gd name="T15" fmla="*/ 85 h 86"/>
                  <a:gd name="T16" fmla="*/ 26 w 188"/>
                  <a:gd name="T17" fmla="*/ 86 h 86"/>
                  <a:gd name="T18" fmla="*/ 26 w 188"/>
                  <a:gd name="T19" fmla="*/ 86 h 86"/>
                  <a:gd name="T20" fmla="*/ 0 w 188"/>
                  <a:gd name="T21" fmla="*/ 67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8" h="86">
                    <a:moveTo>
                      <a:pt x="0" y="67"/>
                    </a:moveTo>
                    <a:cubicBezTo>
                      <a:pt x="1" y="66"/>
                      <a:pt x="13" y="49"/>
                      <a:pt x="36" y="33"/>
                    </a:cubicBezTo>
                    <a:cubicBezTo>
                      <a:pt x="59" y="16"/>
                      <a:pt x="93" y="0"/>
                      <a:pt x="136" y="0"/>
                    </a:cubicBezTo>
                    <a:cubicBezTo>
                      <a:pt x="152" y="0"/>
                      <a:pt x="169" y="2"/>
                      <a:pt x="188" y="7"/>
                    </a:cubicBezTo>
                    <a:cubicBezTo>
                      <a:pt x="178" y="38"/>
                      <a:pt x="178" y="38"/>
                      <a:pt x="178" y="38"/>
                    </a:cubicBezTo>
                    <a:cubicBezTo>
                      <a:pt x="163" y="33"/>
                      <a:pt x="149" y="32"/>
                      <a:pt x="136" y="32"/>
                    </a:cubicBezTo>
                    <a:cubicBezTo>
                      <a:pt x="104" y="32"/>
                      <a:pt x="77" y="43"/>
                      <a:pt x="58" y="56"/>
                    </a:cubicBezTo>
                    <a:cubicBezTo>
                      <a:pt x="39" y="69"/>
                      <a:pt x="28" y="83"/>
                      <a:pt x="26" y="85"/>
                    </a:cubicBezTo>
                    <a:cubicBezTo>
                      <a:pt x="26" y="86"/>
                      <a:pt x="26" y="86"/>
                      <a:pt x="26" y="86"/>
                    </a:cubicBezTo>
                    <a:cubicBezTo>
                      <a:pt x="26" y="86"/>
                      <a:pt x="26" y="86"/>
                      <a:pt x="26" y="86"/>
                    </a:cubicBezTo>
                    <a:cubicBezTo>
                      <a:pt x="0" y="67"/>
                      <a:pt x="0" y="67"/>
                      <a:pt x="0" y="67"/>
                    </a:cubicBezTo>
                  </a:path>
                </a:pathLst>
              </a:custGeom>
              <a:solidFill>
                <a:srgbClr val="E811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8" name="Rectangle 149"/>
              <p:cNvSpPr>
                <a:spLocks noChangeArrowheads="1"/>
              </p:cNvSpPr>
              <p:nvPr/>
            </p:nvSpPr>
            <p:spPr bwMode="auto">
              <a:xfrm>
                <a:off x="5389" y="1466"/>
                <a:ext cx="57" cy="377"/>
              </a:xfrm>
              <a:prstGeom prst="rect">
                <a:avLst/>
              </a:prstGeom>
              <a:solidFill>
                <a:srgbClr val="0072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9" name="Rectangle 150"/>
              <p:cNvSpPr>
                <a:spLocks noChangeArrowheads="1"/>
              </p:cNvSpPr>
              <p:nvPr/>
            </p:nvSpPr>
            <p:spPr bwMode="auto">
              <a:xfrm>
                <a:off x="5389" y="1466"/>
                <a:ext cx="57" cy="3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0" name="Freeform 151"/>
              <p:cNvSpPr>
                <a:spLocks/>
              </p:cNvSpPr>
              <p:nvPr/>
            </p:nvSpPr>
            <p:spPr bwMode="auto">
              <a:xfrm>
                <a:off x="5493" y="983"/>
                <a:ext cx="237" cy="119"/>
              </a:xfrm>
              <a:custGeom>
                <a:avLst/>
                <a:gdLst>
                  <a:gd name="T0" fmla="*/ 118 w 170"/>
                  <a:gd name="T1" fmla="*/ 0 h 85"/>
                  <a:gd name="T2" fmla="*/ 118 w 170"/>
                  <a:gd name="T3" fmla="*/ 0 h 85"/>
                  <a:gd name="T4" fmla="*/ 118 w 170"/>
                  <a:gd name="T5" fmla="*/ 0 h 85"/>
                  <a:gd name="T6" fmla="*/ 18 w 170"/>
                  <a:gd name="T7" fmla="*/ 33 h 85"/>
                  <a:gd name="T8" fmla="*/ 0 w 170"/>
                  <a:gd name="T9" fmla="*/ 48 h 85"/>
                  <a:gd name="T10" fmla="*/ 0 w 170"/>
                  <a:gd name="T11" fmla="*/ 48 h 85"/>
                  <a:gd name="T12" fmla="*/ 8 w 170"/>
                  <a:gd name="T13" fmla="*/ 85 h 85"/>
                  <a:gd name="T14" fmla="*/ 40 w 170"/>
                  <a:gd name="T15" fmla="*/ 56 h 85"/>
                  <a:gd name="T16" fmla="*/ 118 w 170"/>
                  <a:gd name="T17" fmla="*/ 32 h 85"/>
                  <a:gd name="T18" fmla="*/ 160 w 170"/>
                  <a:gd name="T19" fmla="*/ 38 h 85"/>
                  <a:gd name="T20" fmla="*/ 170 w 170"/>
                  <a:gd name="T21" fmla="*/ 7 h 85"/>
                  <a:gd name="T22" fmla="*/ 168 w 170"/>
                  <a:gd name="T23" fmla="*/ 7 h 85"/>
                  <a:gd name="T24" fmla="*/ 119 w 170"/>
                  <a:gd name="T25" fmla="*/ 0 h 85"/>
                  <a:gd name="T26" fmla="*/ 118 w 170"/>
                  <a:gd name="T27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0" h="85">
                    <a:moveTo>
                      <a:pt x="118" y="0"/>
                    </a:moveTo>
                    <a:cubicBezTo>
                      <a:pt x="118" y="0"/>
                      <a:pt x="118" y="0"/>
                      <a:pt x="118" y="0"/>
                    </a:cubicBezTo>
                    <a:cubicBezTo>
                      <a:pt x="118" y="0"/>
                      <a:pt x="118" y="0"/>
                      <a:pt x="118" y="0"/>
                    </a:cubicBezTo>
                    <a:cubicBezTo>
                      <a:pt x="75" y="0"/>
                      <a:pt x="41" y="16"/>
                      <a:pt x="18" y="33"/>
                    </a:cubicBezTo>
                    <a:cubicBezTo>
                      <a:pt x="11" y="38"/>
                      <a:pt x="5" y="43"/>
                      <a:pt x="0" y="48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8" y="85"/>
                      <a:pt x="8" y="85"/>
                      <a:pt x="8" y="85"/>
                    </a:cubicBezTo>
                    <a:cubicBezTo>
                      <a:pt x="11" y="81"/>
                      <a:pt x="22" y="68"/>
                      <a:pt x="40" y="56"/>
                    </a:cubicBezTo>
                    <a:cubicBezTo>
                      <a:pt x="59" y="43"/>
                      <a:pt x="86" y="32"/>
                      <a:pt x="118" y="32"/>
                    </a:cubicBezTo>
                    <a:cubicBezTo>
                      <a:pt x="131" y="32"/>
                      <a:pt x="145" y="33"/>
                      <a:pt x="160" y="38"/>
                    </a:cubicBezTo>
                    <a:cubicBezTo>
                      <a:pt x="170" y="7"/>
                      <a:pt x="170" y="7"/>
                      <a:pt x="170" y="7"/>
                    </a:cubicBezTo>
                    <a:cubicBezTo>
                      <a:pt x="169" y="7"/>
                      <a:pt x="168" y="7"/>
                      <a:pt x="168" y="7"/>
                    </a:cubicBezTo>
                    <a:cubicBezTo>
                      <a:pt x="150" y="2"/>
                      <a:pt x="134" y="0"/>
                      <a:pt x="119" y="0"/>
                    </a:cubicBezTo>
                    <a:cubicBezTo>
                      <a:pt x="119" y="0"/>
                      <a:pt x="118" y="0"/>
                      <a:pt x="118" y="0"/>
                    </a:cubicBezTo>
                  </a:path>
                </a:pathLst>
              </a:custGeom>
              <a:solidFill>
                <a:srgbClr val="C50E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1" name="Freeform 152"/>
              <p:cNvSpPr>
                <a:spLocks/>
              </p:cNvSpPr>
              <p:nvPr/>
            </p:nvSpPr>
            <p:spPr bwMode="auto">
              <a:xfrm>
                <a:off x="5721" y="993"/>
                <a:ext cx="49" cy="52"/>
              </a:xfrm>
              <a:custGeom>
                <a:avLst/>
                <a:gdLst>
                  <a:gd name="T0" fmla="*/ 6 w 35"/>
                  <a:gd name="T1" fmla="*/ 0 h 37"/>
                  <a:gd name="T2" fmla="*/ 0 w 35"/>
                  <a:gd name="T3" fmla="*/ 20 h 37"/>
                  <a:gd name="T4" fmla="*/ 18 w 35"/>
                  <a:gd name="T5" fmla="*/ 20 h 37"/>
                  <a:gd name="T6" fmla="*/ 18 w 35"/>
                  <a:gd name="T7" fmla="*/ 37 h 37"/>
                  <a:gd name="T8" fmla="*/ 33 w 35"/>
                  <a:gd name="T9" fmla="*/ 25 h 37"/>
                  <a:gd name="T10" fmla="*/ 22 w 35"/>
                  <a:gd name="T11" fmla="*/ 5 h 37"/>
                  <a:gd name="T12" fmla="*/ 22 w 35"/>
                  <a:gd name="T13" fmla="*/ 5 h 37"/>
                  <a:gd name="T14" fmla="*/ 22 w 35"/>
                  <a:gd name="T15" fmla="*/ 5 h 37"/>
                  <a:gd name="T16" fmla="*/ 6 w 35"/>
                  <a:gd name="T17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7">
                    <a:moveTo>
                      <a:pt x="6" y="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37"/>
                      <a:pt x="18" y="37"/>
                      <a:pt x="18" y="37"/>
                    </a:cubicBezTo>
                    <a:cubicBezTo>
                      <a:pt x="25" y="37"/>
                      <a:pt x="31" y="32"/>
                      <a:pt x="33" y="25"/>
                    </a:cubicBezTo>
                    <a:cubicBezTo>
                      <a:pt x="35" y="17"/>
                      <a:pt x="31" y="8"/>
                      <a:pt x="22" y="5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6" y="0"/>
                      <a:pt x="6" y="0"/>
                      <a:pt x="6" y="0"/>
                    </a:cubicBezTo>
                  </a:path>
                </a:pathLst>
              </a:custGeom>
              <a:solidFill>
                <a:srgbClr val="5DA5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2" name="Freeform 153"/>
              <p:cNvSpPr>
                <a:spLocks/>
              </p:cNvSpPr>
              <p:nvPr/>
            </p:nvSpPr>
            <p:spPr bwMode="auto">
              <a:xfrm>
                <a:off x="5716" y="1021"/>
                <a:ext cx="30" cy="24"/>
              </a:xfrm>
              <a:custGeom>
                <a:avLst/>
                <a:gdLst>
                  <a:gd name="T0" fmla="*/ 22 w 22"/>
                  <a:gd name="T1" fmla="*/ 0 h 17"/>
                  <a:gd name="T2" fmla="*/ 4 w 22"/>
                  <a:gd name="T3" fmla="*/ 0 h 17"/>
                  <a:gd name="T4" fmla="*/ 0 w 22"/>
                  <a:gd name="T5" fmla="*/ 11 h 17"/>
                  <a:gd name="T6" fmla="*/ 16 w 22"/>
                  <a:gd name="T7" fmla="*/ 16 h 17"/>
                  <a:gd name="T8" fmla="*/ 16 w 22"/>
                  <a:gd name="T9" fmla="*/ 16 h 17"/>
                  <a:gd name="T10" fmla="*/ 17 w 22"/>
                  <a:gd name="T11" fmla="*/ 16 h 17"/>
                  <a:gd name="T12" fmla="*/ 22 w 22"/>
                  <a:gd name="T13" fmla="*/ 17 h 17"/>
                  <a:gd name="T14" fmla="*/ 22 w 22"/>
                  <a:gd name="T15" fmla="*/ 17 h 17"/>
                  <a:gd name="T16" fmla="*/ 22 w 22"/>
                  <a:gd name="T17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17">
                    <a:moveTo>
                      <a:pt x="22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8" y="17"/>
                      <a:pt x="20" y="17"/>
                      <a:pt x="22" y="17"/>
                    </a:cubicBezTo>
                    <a:cubicBezTo>
                      <a:pt x="22" y="17"/>
                      <a:pt x="22" y="17"/>
                      <a:pt x="22" y="17"/>
                    </a:cubicBezTo>
                    <a:cubicBezTo>
                      <a:pt x="22" y="0"/>
                      <a:pt x="22" y="0"/>
                      <a:pt x="22" y="0"/>
                    </a:cubicBezTo>
                  </a:path>
                </a:pathLst>
              </a:custGeom>
              <a:solidFill>
                <a:srgbClr val="C3C3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3" name="Freeform 154"/>
              <p:cNvSpPr>
                <a:spLocks/>
              </p:cNvSpPr>
              <p:nvPr/>
            </p:nvSpPr>
            <p:spPr bwMode="auto">
              <a:xfrm>
                <a:off x="5389" y="1843"/>
                <a:ext cx="102" cy="57"/>
              </a:xfrm>
              <a:custGeom>
                <a:avLst/>
                <a:gdLst>
                  <a:gd name="T0" fmla="*/ 102 w 102"/>
                  <a:gd name="T1" fmla="*/ 43 h 57"/>
                  <a:gd name="T2" fmla="*/ 58 w 102"/>
                  <a:gd name="T3" fmla="*/ 0 h 57"/>
                  <a:gd name="T4" fmla="*/ 0 w 102"/>
                  <a:gd name="T5" fmla="*/ 0 h 57"/>
                  <a:gd name="T6" fmla="*/ 0 w 102"/>
                  <a:gd name="T7" fmla="*/ 57 h 57"/>
                  <a:gd name="T8" fmla="*/ 102 w 102"/>
                  <a:gd name="T9" fmla="*/ 57 h 57"/>
                  <a:gd name="T10" fmla="*/ 102 w 102"/>
                  <a:gd name="T11" fmla="*/ 43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2" h="57">
                    <a:moveTo>
                      <a:pt x="102" y="43"/>
                    </a:moveTo>
                    <a:lnTo>
                      <a:pt x="58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102" y="57"/>
                    </a:lnTo>
                    <a:lnTo>
                      <a:pt x="102" y="43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4" name="Freeform 155"/>
              <p:cNvSpPr>
                <a:spLocks/>
              </p:cNvSpPr>
              <p:nvPr/>
            </p:nvSpPr>
            <p:spPr bwMode="auto">
              <a:xfrm>
                <a:off x="5389" y="1843"/>
                <a:ext cx="102" cy="57"/>
              </a:xfrm>
              <a:custGeom>
                <a:avLst/>
                <a:gdLst>
                  <a:gd name="T0" fmla="*/ 102 w 102"/>
                  <a:gd name="T1" fmla="*/ 43 h 57"/>
                  <a:gd name="T2" fmla="*/ 58 w 102"/>
                  <a:gd name="T3" fmla="*/ 0 h 57"/>
                  <a:gd name="T4" fmla="*/ 0 w 102"/>
                  <a:gd name="T5" fmla="*/ 0 h 57"/>
                  <a:gd name="T6" fmla="*/ 0 w 102"/>
                  <a:gd name="T7" fmla="*/ 57 h 57"/>
                  <a:gd name="T8" fmla="*/ 102 w 102"/>
                  <a:gd name="T9" fmla="*/ 57 h 57"/>
                  <a:gd name="T10" fmla="*/ 102 w 102"/>
                  <a:gd name="T11" fmla="*/ 43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2" h="57">
                    <a:moveTo>
                      <a:pt x="102" y="43"/>
                    </a:moveTo>
                    <a:lnTo>
                      <a:pt x="58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102" y="57"/>
                    </a:lnTo>
                    <a:lnTo>
                      <a:pt x="102" y="4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5" name="Freeform 156"/>
              <p:cNvSpPr>
                <a:spLocks/>
              </p:cNvSpPr>
              <p:nvPr/>
            </p:nvSpPr>
            <p:spPr bwMode="auto">
              <a:xfrm>
                <a:off x="5389" y="1509"/>
                <a:ext cx="26" cy="334"/>
              </a:xfrm>
              <a:custGeom>
                <a:avLst/>
                <a:gdLst>
                  <a:gd name="T0" fmla="*/ 26 w 26"/>
                  <a:gd name="T1" fmla="*/ 0 h 334"/>
                  <a:gd name="T2" fmla="*/ 0 w 26"/>
                  <a:gd name="T3" fmla="*/ 7 h 334"/>
                  <a:gd name="T4" fmla="*/ 0 w 26"/>
                  <a:gd name="T5" fmla="*/ 334 h 334"/>
                  <a:gd name="T6" fmla="*/ 26 w 26"/>
                  <a:gd name="T7" fmla="*/ 334 h 334"/>
                  <a:gd name="T8" fmla="*/ 26 w 26"/>
                  <a:gd name="T9" fmla="*/ 0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334">
                    <a:moveTo>
                      <a:pt x="26" y="0"/>
                    </a:moveTo>
                    <a:lnTo>
                      <a:pt x="0" y="7"/>
                    </a:lnTo>
                    <a:lnTo>
                      <a:pt x="0" y="334"/>
                    </a:lnTo>
                    <a:lnTo>
                      <a:pt x="26" y="334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61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6" name="Freeform 157"/>
              <p:cNvSpPr>
                <a:spLocks/>
              </p:cNvSpPr>
              <p:nvPr/>
            </p:nvSpPr>
            <p:spPr bwMode="auto">
              <a:xfrm>
                <a:off x="5389" y="1509"/>
                <a:ext cx="26" cy="334"/>
              </a:xfrm>
              <a:custGeom>
                <a:avLst/>
                <a:gdLst>
                  <a:gd name="T0" fmla="*/ 26 w 26"/>
                  <a:gd name="T1" fmla="*/ 0 h 334"/>
                  <a:gd name="T2" fmla="*/ 0 w 26"/>
                  <a:gd name="T3" fmla="*/ 7 h 334"/>
                  <a:gd name="T4" fmla="*/ 0 w 26"/>
                  <a:gd name="T5" fmla="*/ 334 h 334"/>
                  <a:gd name="T6" fmla="*/ 26 w 26"/>
                  <a:gd name="T7" fmla="*/ 334 h 334"/>
                  <a:gd name="T8" fmla="*/ 26 w 26"/>
                  <a:gd name="T9" fmla="*/ 0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334">
                    <a:moveTo>
                      <a:pt x="26" y="0"/>
                    </a:moveTo>
                    <a:lnTo>
                      <a:pt x="0" y="7"/>
                    </a:lnTo>
                    <a:lnTo>
                      <a:pt x="0" y="334"/>
                    </a:lnTo>
                    <a:lnTo>
                      <a:pt x="26" y="334"/>
                    </a:lnTo>
                    <a:lnTo>
                      <a:pt x="2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7" name="Rectangle 158"/>
              <p:cNvSpPr>
                <a:spLocks noChangeArrowheads="1"/>
              </p:cNvSpPr>
              <p:nvPr/>
            </p:nvSpPr>
            <p:spPr bwMode="auto">
              <a:xfrm>
                <a:off x="5389" y="1843"/>
                <a:ext cx="26" cy="57"/>
              </a:xfrm>
              <a:prstGeom prst="rect">
                <a:avLst/>
              </a:prstGeom>
              <a:solidFill>
                <a:srgbClr val="0014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8" name="Rectangle 159"/>
              <p:cNvSpPr>
                <a:spLocks noChangeArrowheads="1"/>
              </p:cNvSpPr>
              <p:nvPr/>
            </p:nvSpPr>
            <p:spPr bwMode="auto">
              <a:xfrm>
                <a:off x="5389" y="1843"/>
                <a:ext cx="26" cy="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9" name="Freeform 160"/>
              <p:cNvSpPr>
                <a:spLocks noEditPoints="1"/>
              </p:cNvSpPr>
              <p:nvPr/>
            </p:nvSpPr>
            <p:spPr bwMode="auto">
              <a:xfrm>
                <a:off x="5418" y="1380"/>
                <a:ext cx="221" cy="283"/>
              </a:xfrm>
              <a:custGeom>
                <a:avLst/>
                <a:gdLst>
                  <a:gd name="T0" fmla="*/ 82 w 159"/>
                  <a:gd name="T1" fmla="*/ 190 h 204"/>
                  <a:gd name="T2" fmla="*/ 114 w 159"/>
                  <a:gd name="T3" fmla="*/ 106 h 204"/>
                  <a:gd name="T4" fmla="*/ 0 w 159"/>
                  <a:gd name="T5" fmla="*/ 33 h 204"/>
                  <a:gd name="T6" fmla="*/ 20 w 159"/>
                  <a:gd name="T7" fmla="*/ 0 h 204"/>
                  <a:gd name="T8" fmla="*/ 148 w 159"/>
                  <a:gd name="T9" fmla="*/ 82 h 204"/>
                  <a:gd name="T10" fmla="*/ 156 w 159"/>
                  <a:gd name="T11" fmla="*/ 105 h 204"/>
                  <a:gd name="T12" fmla="*/ 118 w 159"/>
                  <a:gd name="T13" fmla="*/ 204 h 204"/>
                  <a:gd name="T14" fmla="*/ 82 w 159"/>
                  <a:gd name="T15" fmla="*/ 190 h 204"/>
                  <a:gd name="T16" fmla="*/ 0 w 159"/>
                  <a:gd name="T17" fmla="*/ 33 h 204"/>
                  <a:gd name="T18" fmla="*/ 0 w 159"/>
                  <a:gd name="T19" fmla="*/ 33 h 204"/>
                  <a:gd name="T20" fmla="*/ 0 w 159"/>
                  <a:gd name="T21" fmla="*/ 33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9" h="204">
                    <a:moveTo>
                      <a:pt x="82" y="190"/>
                    </a:moveTo>
                    <a:cubicBezTo>
                      <a:pt x="114" y="106"/>
                      <a:pt x="114" y="106"/>
                      <a:pt x="114" y="106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48" y="82"/>
                      <a:pt x="148" y="82"/>
                      <a:pt x="148" y="82"/>
                    </a:cubicBezTo>
                    <a:cubicBezTo>
                      <a:pt x="156" y="87"/>
                      <a:pt x="159" y="96"/>
                      <a:pt x="156" y="105"/>
                    </a:cubicBezTo>
                    <a:cubicBezTo>
                      <a:pt x="118" y="204"/>
                      <a:pt x="118" y="204"/>
                      <a:pt x="118" y="204"/>
                    </a:cubicBezTo>
                    <a:cubicBezTo>
                      <a:pt x="82" y="190"/>
                      <a:pt x="82" y="190"/>
                      <a:pt x="82" y="190"/>
                    </a:cubicBezTo>
                    <a:moveTo>
                      <a:pt x="0" y="33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</a:path>
                </a:pathLst>
              </a:custGeom>
              <a:solidFill>
                <a:srgbClr val="0072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0" name="Freeform 161"/>
              <p:cNvSpPr>
                <a:spLocks/>
              </p:cNvSpPr>
              <p:nvPr/>
            </p:nvSpPr>
            <p:spPr bwMode="auto">
              <a:xfrm>
                <a:off x="5532" y="1643"/>
                <a:ext cx="103" cy="57"/>
              </a:xfrm>
              <a:custGeom>
                <a:avLst/>
                <a:gdLst>
                  <a:gd name="T0" fmla="*/ 103 w 103"/>
                  <a:gd name="T1" fmla="*/ 44 h 57"/>
                  <a:gd name="T2" fmla="*/ 59 w 103"/>
                  <a:gd name="T3" fmla="*/ 0 h 57"/>
                  <a:gd name="T4" fmla="*/ 0 w 103"/>
                  <a:gd name="T5" fmla="*/ 0 h 57"/>
                  <a:gd name="T6" fmla="*/ 0 w 103"/>
                  <a:gd name="T7" fmla="*/ 57 h 57"/>
                  <a:gd name="T8" fmla="*/ 103 w 103"/>
                  <a:gd name="T9" fmla="*/ 57 h 57"/>
                  <a:gd name="T10" fmla="*/ 103 w 103"/>
                  <a:gd name="T11" fmla="*/ 44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3" h="57">
                    <a:moveTo>
                      <a:pt x="103" y="44"/>
                    </a:moveTo>
                    <a:lnTo>
                      <a:pt x="59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103" y="57"/>
                    </a:lnTo>
                    <a:lnTo>
                      <a:pt x="103" y="44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1" name="Freeform 162"/>
              <p:cNvSpPr>
                <a:spLocks/>
              </p:cNvSpPr>
              <p:nvPr/>
            </p:nvSpPr>
            <p:spPr bwMode="auto">
              <a:xfrm>
                <a:off x="5532" y="1643"/>
                <a:ext cx="103" cy="57"/>
              </a:xfrm>
              <a:custGeom>
                <a:avLst/>
                <a:gdLst>
                  <a:gd name="T0" fmla="*/ 103 w 103"/>
                  <a:gd name="T1" fmla="*/ 44 h 57"/>
                  <a:gd name="T2" fmla="*/ 59 w 103"/>
                  <a:gd name="T3" fmla="*/ 0 h 57"/>
                  <a:gd name="T4" fmla="*/ 0 w 103"/>
                  <a:gd name="T5" fmla="*/ 0 h 57"/>
                  <a:gd name="T6" fmla="*/ 0 w 103"/>
                  <a:gd name="T7" fmla="*/ 57 h 57"/>
                  <a:gd name="T8" fmla="*/ 103 w 103"/>
                  <a:gd name="T9" fmla="*/ 57 h 57"/>
                  <a:gd name="T10" fmla="*/ 103 w 103"/>
                  <a:gd name="T11" fmla="*/ 44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3" h="57">
                    <a:moveTo>
                      <a:pt x="103" y="44"/>
                    </a:moveTo>
                    <a:lnTo>
                      <a:pt x="59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103" y="57"/>
                    </a:lnTo>
                    <a:lnTo>
                      <a:pt x="103" y="4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2" name="Freeform 163"/>
              <p:cNvSpPr>
                <a:spLocks/>
              </p:cNvSpPr>
              <p:nvPr/>
            </p:nvSpPr>
            <p:spPr bwMode="auto">
              <a:xfrm>
                <a:off x="5514" y="1478"/>
                <a:ext cx="91" cy="165"/>
              </a:xfrm>
              <a:custGeom>
                <a:avLst/>
                <a:gdLst>
                  <a:gd name="T0" fmla="*/ 32 w 91"/>
                  <a:gd name="T1" fmla="*/ 0 h 165"/>
                  <a:gd name="T2" fmla="*/ 0 w 91"/>
                  <a:gd name="T3" fmla="*/ 9 h 165"/>
                  <a:gd name="T4" fmla="*/ 63 w 91"/>
                  <a:gd name="T5" fmla="*/ 49 h 165"/>
                  <a:gd name="T6" fmla="*/ 20 w 91"/>
                  <a:gd name="T7" fmla="*/ 165 h 165"/>
                  <a:gd name="T8" fmla="*/ 20 w 91"/>
                  <a:gd name="T9" fmla="*/ 165 h 165"/>
                  <a:gd name="T10" fmla="*/ 46 w 91"/>
                  <a:gd name="T11" fmla="*/ 165 h 165"/>
                  <a:gd name="T12" fmla="*/ 46 w 91"/>
                  <a:gd name="T13" fmla="*/ 163 h 165"/>
                  <a:gd name="T14" fmla="*/ 91 w 91"/>
                  <a:gd name="T15" fmla="*/ 38 h 165"/>
                  <a:gd name="T16" fmla="*/ 32 w 91"/>
                  <a:gd name="T17" fmla="*/ 0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1" h="165">
                    <a:moveTo>
                      <a:pt x="32" y="0"/>
                    </a:moveTo>
                    <a:lnTo>
                      <a:pt x="0" y="9"/>
                    </a:lnTo>
                    <a:lnTo>
                      <a:pt x="63" y="49"/>
                    </a:lnTo>
                    <a:lnTo>
                      <a:pt x="20" y="165"/>
                    </a:lnTo>
                    <a:lnTo>
                      <a:pt x="20" y="165"/>
                    </a:lnTo>
                    <a:lnTo>
                      <a:pt x="46" y="165"/>
                    </a:lnTo>
                    <a:lnTo>
                      <a:pt x="46" y="163"/>
                    </a:lnTo>
                    <a:lnTo>
                      <a:pt x="91" y="38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61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3" name="Freeform 164"/>
              <p:cNvSpPr>
                <a:spLocks/>
              </p:cNvSpPr>
              <p:nvPr/>
            </p:nvSpPr>
            <p:spPr bwMode="auto">
              <a:xfrm>
                <a:off x="5514" y="1478"/>
                <a:ext cx="91" cy="165"/>
              </a:xfrm>
              <a:custGeom>
                <a:avLst/>
                <a:gdLst>
                  <a:gd name="T0" fmla="*/ 32 w 91"/>
                  <a:gd name="T1" fmla="*/ 0 h 165"/>
                  <a:gd name="T2" fmla="*/ 0 w 91"/>
                  <a:gd name="T3" fmla="*/ 9 h 165"/>
                  <a:gd name="T4" fmla="*/ 63 w 91"/>
                  <a:gd name="T5" fmla="*/ 49 h 165"/>
                  <a:gd name="T6" fmla="*/ 20 w 91"/>
                  <a:gd name="T7" fmla="*/ 165 h 165"/>
                  <a:gd name="T8" fmla="*/ 20 w 91"/>
                  <a:gd name="T9" fmla="*/ 165 h 165"/>
                  <a:gd name="T10" fmla="*/ 46 w 91"/>
                  <a:gd name="T11" fmla="*/ 165 h 165"/>
                  <a:gd name="T12" fmla="*/ 46 w 91"/>
                  <a:gd name="T13" fmla="*/ 163 h 165"/>
                  <a:gd name="T14" fmla="*/ 91 w 91"/>
                  <a:gd name="T15" fmla="*/ 38 h 165"/>
                  <a:gd name="T16" fmla="*/ 32 w 91"/>
                  <a:gd name="T17" fmla="*/ 0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1" h="165">
                    <a:moveTo>
                      <a:pt x="32" y="0"/>
                    </a:moveTo>
                    <a:lnTo>
                      <a:pt x="0" y="9"/>
                    </a:lnTo>
                    <a:lnTo>
                      <a:pt x="63" y="49"/>
                    </a:lnTo>
                    <a:lnTo>
                      <a:pt x="20" y="165"/>
                    </a:lnTo>
                    <a:lnTo>
                      <a:pt x="20" y="165"/>
                    </a:lnTo>
                    <a:lnTo>
                      <a:pt x="46" y="165"/>
                    </a:lnTo>
                    <a:lnTo>
                      <a:pt x="46" y="163"/>
                    </a:lnTo>
                    <a:lnTo>
                      <a:pt x="91" y="38"/>
                    </a:lnTo>
                    <a:lnTo>
                      <a:pt x="3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4" name="Freeform 165"/>
              <p:cNvSpPr>
                <a:spLocks/>
              </p:cNvSpPr>
              <p:nvPr/>
            </p:nvSpPr>
            <p:spPr bwMode="auto">
              <a:xfrm>
                <a:off x="5532" y="1643"/>
                <a:ext cx="28" cy="57"/>
              </a:xfrm>
              <a:custGeom>
                <a:avLst/>
                <a:gdLst>
                  <a:gd name="T0" fmla="*/ 28 w 28"/>
                  <a:gd name="T1" fmla="*/ 0 h 57"/>
                  <a:gd name="T2" fmla="*/ 2 w 28"/>
                  <a:gd name="T3" fmla="*/ 0 h 57"/>
                  <a:gd name="T4" fmla="*/ 0 w 28"/>
                  <a:gd name="T5" fmla="*/ 0 h 57"/>
                  <a:gd name="T6" fmla="*/ 0 w 28"/>
                  <a:gd name="T7" fmla="*/ 57 h 57"/>
                  <a:gd name="T8" fmla="*/ 28 w 28"/>
                  <a:gd name="T9" fmla="*/ 57 h 57"/>
                  <a:gd name="T10" fmla="*/ 28 w 28"/>
                  <a:gd name="T11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57">
                    <a:moveTo>
                      <a:pt x="28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28" y="57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0014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5" name="Freeform 166"/>
              <p:cNvSpPr>
                <a:spLocks/>
              </p:cNvSpPr>
              <p:nvPr/>
            </p:nvSpPr>
            <p:spPr bwMode="auto">
              <a:xfrm>
                <a:off x="5532" y="1643"/>
                <a:ext cx="28" cy="57"/>
              </a:xfrm>
              <a:custGeom>
                <a:avLst/>
                <a:gdLst>
                  <a:gd name="T0" fmla="*/ 28 w 28"/>
                  <a:gd name="T1" fmla="*/ 0 h 57"/>
                  <a:gd name="T2" fmla="*/ 2 w 28"/>
                  <a:gd name="T3" fmla="*/ 0 h 57"/>
                  <a:gd name="T4" fmla="*/ 0 w 28"/>
                  <a:gd name="T5" fmla="*/ 0 h 57"/>
                  <a:gd name="T6" fmla="*/ 0 w 28"/>
                  <a:gd name="T7" fmla="*/ 57 h 57"/>
                  <a:gd name="T8" fmla="*/ 28 w 28"/>
                  <a:gd name="T9" fmla="*/ 57 h 57"/>
                  <a:gd name="T10" fmla="*/ 28 w 28"/>
                  <a:gd name="T11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57">
                    <a:moveTo>
                      <a:pt x="28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28" y="57"/>
                    </a:lnTo>
                    <a:lnTo>
                      <a:pt x="2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6" name="Freeform 167"/>
              <p:cNvSpPr>
                <a:spLocks/>
              </p:cNvSpPr>
              <p:nvPr/>
            </p:nvSpPr>
            <p:spPr bwMode="auto">
              <a:xfrm>
                <a:off x="5748" y="997"/>
                <a:ext cx="68" cy="68"/>
              </a:xfrm>
              <a:custGeom>
                <a:avLst/>
                <a:gdLst>
                  <a:gd name="T0" fmla="*/ 68 w 68"/>
                  <a:gd name="T1" fmla="*/ 45 h 68"/>
                  <a:gd name="T2" fmla="*/ 24 w 68"/>
                  <a:gd name="T3" fmla="*/ 68 h 68"/>
                  <a:gd name="T4" fmla="*/ 0 w 68"/>
                  <a:gd name="T5" fmla="*/ 24 h 68"/>
                  <a:gd name="T6" fmla="*/ 44 w 68"/>
                  <a:gd name="T7" fmla="*/ 0 h 68"/>
                  <a:gd name="T8" fmla="*/ 68 w 68"/>
                  <a:gd name="T9" fmla="*/ 45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68">
                    <a:moveTo>
                      <a:pt x="68" y="45"/>
                    </a:moveTo>
                    <a:lnTo>
                      <a:pt x="24" y="68"/>
                    </a:lnTo>
                    <a:lnTo>
                      <a:pt x="0" y="24"/>
                    </a:lnTo>
                    <a:lnTo>
                      <a:pt x="44" y="0"/>
                    </a:lnTo>
                    <a:lnTo>
                      <a:pt x="68" y="4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7" name="Freeform 168"/>
              <p:cNvSpPr>
                <a:spLocks/>
              </p:cNvSpPr>
              <p:nvPr/>
            </p:nvSpPr>
            <p:spPr bwMode="auto">
              <a:xfrm>
                <a:off x="5349" y="1886"/>
                <a:ext cx="140" cy="103"/>
              </a:xfrm>
              <a:custGeom>
                <a:avLst/>
                <a:gdLst>
                  <a:gd name="T0" fmla="*/ 140 w 140"/>
                  <a:gd name="T1" fmla="*/ 46 h 103"/>
                  <a:gd name="T2" fmla="*/ 22 w 140"/>
                  <a:gd name="T3" fmla="*/ 103 h 103"/>
                  <a:gd name="T4" fmla="*/ 0 w 140"/>
                  <a:gd name="T5" fmla="*/ 57 h 103"/>
                  <a:gd name="T6" fmla="*/ 118 w 140"/>
                  <a:gd name="T7" fmla="*/ 0 h 103"/>
                  <a:gd name="T8" fmla="*/ 140 w 140"/>
                  <a:gd name="T9" fmla="*/ 46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0" h="103">
                    <a:moveTo>
                      <a:pt x="140" y="46"/>
                    </a:moveTo>
                    <a:lnTo>
                      <a:pt x="22" y="103"/>
                    </a:lnTo>
                    <a:lnTo>
                      <a:pt x="0" y="57"/>
                    </a:lnTo>
                    <a:lnTo>
                      <a:pt x="118" y="0"/>
                    </a:lnTo>
                    <a:lnTo>
                      <a:pt x="140" y="46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8" name="Freeform 169"/>
              <p:cNvSpPr>
                <a:spLocks/>
              </p:cNvSpPr>
              <p:nvPr/>
            </p:nvSpPr>
            <p:spPr bwMode="auto">
              <a:xfrm>
                <a:off x="5349" y="1886"/>
                <a:ext cx="140" cy="103"/>
              </a:xfrm>
              <a:custGeom>
                <a:avLst/>
                <a:gdLst>
                  <a:gd name="T0" fmla="*/ 140 w 140"/>
                  <a:gd name="T1" fmla="*/ 46 h 103"/>
                  <a:gd name="T2" fmla="*/ 22 w 140"/>
                  <a:gd name="T3" fmla="*/ 103 h 103"/>
                  <a:gd name="T4" fmla="*/ 0 w 140"/>
                  <a:gd name="T5" fmla="*/ 57 h 103"/>
                  <a:gd name="T6" fmla="*/ 118 w 140"/>
                  <a:gd name="T7" fmla="*/ 0 h 103"/>
                  <a:gd name="T8" fmla="*/ 140 w 140"/>
                  <a:gd name="T9" fmla="*/ 46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0" h="103">
                    <a:moveTo>
                      <a:pt x="140" y="46"/>
                    </a:moveTo>
                    <a:lnTo>
                      <a:pt x="22" y="103"/>
                    </a:lnTo>
                    <a:lnTo>
                      <a:pt x="0" y="57"/>
                    </a:lnTo>
                    <a:lnTo>
                      <a:pt x="118" y="0"/>
                    </a:lnTo>
                    <a:lnTo>
                      <a:pt x="140" y="4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9" name="Freeform 170"/>
              <p:cNvSpPr>
                <a:spLocks/>
              </p:cNvSpPr>
              <p:nvPr/>
            </p:nvSpPr>
            <p:spPr bwMode="auto">
              <a:xfrm>
                <a:off x="5466" y="1868"/>
                <a:ext cx="66" cy="64"/>
              </a:xfrm>
              <a:custGeom>
                <a:avLst/>
                <a:gdLst>
                  <a:gd name="T0" fmla="*/ 34 w 48"/>
                  <a:gd name="T1" fmla="*/ 38 h 46"/>
                  <a:gd name="T2" fmla="*/ 35 w 48"/>
                  <a:gd name="T3" fmla="*/ 37 h 46"/>
                  <a:gd name="T4" fmla="*/ 43 w 48"/>
                  <a:gd name="T5" fmla="*/ 13 h 46"/>
                  <a:gd name="T6" fmla="*/ 18 w 48"/>
                  <a:gd name="T7" fmla="*/ 4 h 46"/>
                  <a:gd name="T8" fmla="*/ 18 w 48"/>
                  <a:gd name="T9" fmla="*/ 5 h 46"/>
                  <a:gd name="T10" fmla="*/ 18 w 48"/>
                  <a:gd name="T11" fmla="*/ 5 h 46"/>
                  <a:gd name="T12" fmla="*/ 0 w 48"/>
                  <a:gd name="T13" fmla="*/ 13 h 46"/>
                  <a:gd name="T14" fmla="*/ 17 w 48"/>
                  <a:gd name="T15" fmla="*/ 46 h 46"/>
                  <a:gd name="T16" fmla="*/ 34 w 48"/>
                  <a:gd name="T17" fmla="*/ 38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46">
                    <a:moveTo>
                      <a:pt x="34" y="38"/>
                    </a:moveTo>
                    <a:cubicBezTo>
                      <a:pt x="35" y="37"/>
                      <a:pt x="35" y="37"/>
                      <a:pt x="35" y="37"/>
                    </a:cubicBezTo>
                    <a:cubicBezTo>
                      <a:pt x="44" y="33"/>
                      <a:pt x="48" y="22"/>
                      <a:pt x="43" y="13"/>
                    </a:cubicBezTo>
                    <a:cubicBezTo>
                      <a:pt x="39" y="4"/>
                      <a:pt x="28" y="0"/>
                      <a:pt x="18" y="4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17" y="46"/>
                      <a:pt x="17" y="46"/>
                      <a:pt x="17" y="46"/>
                    </a:cubicBezTo>
                    <a:cubicBezTo>
                      <a:pt x="34" y="38"/>
                      <a:pt x="34" y="38"/>
                      <a:pt x="34" y="38"/>
                    </a:cubicBezTo>
                    <a:close/>
                  </a:path>
                </a:pathLst>
              </a:custGeom>
              <a:solidFill>
                <a:srgbClr val="0072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0" name="Freeform 171"/>
              <p:cNvSpPr>
                <a:spLocks/>
              </p:cNvSpPr>
              <p:nvPr/>
            </p:nvSpPr>
            <p:spPr bwMode="auto">
              <a:xfrm>
                <a:off x="5027" y="1773"/>
                <a:ext cx="398" cy="598"/>
              </a:xfrm>
              <a:custGeom>
                <a:avLst/>
                <a:gdLst>
                  <a:gd name="T0" fmla="*/ 216 w 286"/>
                  <a:gd name="T1" fmla="*/ 25 h 430"/>
                  <a:gd name="T2" fmla="*/ 282 w 286"/>
                  <a:gd name="T3" fmla="*/ 365 h 430"/>
                  <a:gd name="T4" fmla="*/ 262 w 286"/>
                  <a:gd name="T5" fmla="*/ 393 h 430"/>
                  <a:gd name="T6" fmla="*/ 99 w 286"/>
                  <a:gd name="T7" fmla="*/ 425 h 430"/>
                  <a:gd name="T8" fmla="*/ 70 w 286"/>
                  <a:gd name="T9" fmla="*/ 405 h 430"/>
                  <a:gd name="T10" fmla="*/ 5 w 286"/>
                  <a:gd name="T11" fmla="*/ 65 h 430"/>
                  <a:gd name="T12" fmla="*/ 24 w 286"/>
                  <a:gd name="T13" fmla="*/ 37 h 430"/>
                  <a:gd name="T14" fmla="*/ 187 w 286"/>
                  <a:gd name="T15" fmla="*/ 5 h 430"/>
                  <a:gd name="T16" fmla="*/ 216 w 286"/>
                  <a:gd name="T17" fmla="*/ 25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6" h="430">
                    <a:moveTo>
                      <a:pt x="216" y="25"/>
                    </a:moveTo>
                    <a:cubicBezTo>
                      <a:pt x="282" y="365"/>
                      <a:pt x="282" y="365"/>
                      <a:pt x="282" y="365"/>
                    </a:cubicBezTo>
                    <a:cubicBezTo>
                      <a:pt x="282" y="365"/>
                      <a:pt x="286" y="389"/>
                      <a:pt x="262" y="393"/>
                    </a:cubicBezTo>
                    <a:cubicBezTo>
                      <a:pt x="99" y="425"/>
                      <a:pt x="99" y="425"/>
                      <a:pt x="99" y="425"/>
                    </a:cubicBezTo>
                    <a:cubicBezTo>
                      <a:pt x="99" y="425"/>
                      <a:pt x="75" y="430"/>
                      <a:pt x="70" y="405"/>
                    </a:cubicBezTo>
                    <a:cubicBezTo>
                      <a:pt x="5" y="65"/>
                      <a:pt x="5" y="65"/>
                      <a:pt x="5" y="65"/>
                    </a:cubicBezTo>
                    <a:cubicBezTo>
                      <a:pt x="5" y="65"/>
                      <a:pt x="0" y="41"/>
                      <a:pt x="24" y="37"/>
                    </a:cubicBezTo>
                    <a:cubicBezTo>
                      <a:pt x="187" y="5"/>
                      <a:pt x="187" y="5"/>
                      <a:pt x="187" y="5"/>
                    </a:cubicBezTo>
                    <a:cubicBezTo>
                      <a:pt x="187" y="5"/>
                      <a:pt x="211" y="0"/>
                      <a:pt x="216" y="25"/>
                    </a:cubicBezTo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1" name="Freeform 172"/>
              <p:cNvSpPr>
                <a:spLocks/>
              </p:cNvSpPr>
              <p:nvPr/>
            </p:nvSpPr>
            <p:spPr bwMode="auto">
              <a:xfrm>
                <a:off x="5044" y="1771"/>
                <a:ext cx="398" cy="596"/>
              </a:xfrm>
              <a:custGeom>
                <a:avLst/>
                <a:gdLst>
                  <a:gd name="T0" fmla="*/ 216 w 286"/>
                  <a:gd name="T1" fmla="*/ 24 h 429"/>
                  <a:gd name="T2" fmla="*/ 281 w 286"/>
                  <a:gd name="T3" fmla="*/ 364 h 429"/>
                  <a:gd name="T4" fmla="*/ 262 w 286"/>
                  <a:gd name="T5" fmla="*/ 393 h 429"/>
                  <a:gd name="T6" fmla="*/ 99 w 286"/>
                  <a:gd name="T7" fmla="*/ 425 h 429"/>
                  <a:gd name="T8" fmla="*/ 70 w 286"/>
                  <a:gd name="T9" fmla="*/ 405 h 429"/>
                  <a:gd name="T10" fmla="*/ 5 w 286"/>
                  <a:gd name="T11" fmla="*/ 65 h 429"/>
                  <a:gd name="T12" fmla="*/ 24 w 286"/>
                  <a:gd name="T13" fmla="*/ 36 h 429"/>
                  <a:gd name="T14" fmla="*/ 187 w 286"/>
                  <a:gd name="T15" fmla="*/ 5 h 429"/>
                  <a:gd name="T16" fmla="*/ 216 w 286"/>
                  <a:gd name="T17" fmla="*/ 24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6" h="429">
                    <a:moveTo>
                      <a:pt x="216" y="24"/>
                    </a:moveTo>
                    <a:cubicBezTo>
                      <a:pt x="281" y="364"/>
                      <a:pt x="281" y="364"/>
                      <a:pt x="281" y="364"/>
                    </a:cubicBezTo>
                    <a:cubicBezTo>
                      <a:pt x="281" y="364"/>
                      <a:pt x="286" y="389"/>
                      <a:pt x="262" y="393"/>
                    </a:cubicBezTo>
                    <a:cubicBezTo>
                      <a:pt x="99" y="425"/>
                      <a:pt x="99" y="425"/>
                      <a:pt x="99" y="425"/>
                    </a:cubicBezTo>
                    <a:cubicBezTo>
                      <a:pt x="99" y="425"/>
                      <a:pt x="75" y="429"/>
                      <a:pt x="70" y="405"/>
                    </a:cubicBezTo>
                    <a:cubicBezTo>
                      <a:pt x="5" y="65"/>
                      <a:pt x="5" y="65"/>
                      <a:pt x="5" y="65"/>
                    </a:cubicBezTo>
                    <a:cubicBezTo>
                      <a:pt x="5" y="65"/>
                      <a:pt x="0" y="41"/>
                      <a:pt x="24" y="36"/>
                    </a:cubicBezTo>
                    <a:cubicBezTo>
                      <a:pt x="187" y="5"/>
                      <a:pt x="187" y="5"/>
                      <a:pt x="187" y="5"/>
                    </a:cubicBezTo>
                    <a:cubicBezTo>
                      <a:pt x="187" y="5"/>
                      <a:pt x="211" y="0"/>
                      <a:pt x="216" y="24"/>
                    </a:cubicBezTo>
                  </a:path>
                </a:pathLst>
              </a:custGeom>
              <a:solidFill>
                <a:srgbClr val="0072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2" name="Freeform 173"/>
              <p:cNvSpPr>
                <a:spLocks/>
              </p:cNvSpPr>
              <p:nvPr/>
            </p:nvSpPr>
            <p:spPr bwMode="auto">
              <a:xfrm>
                <a:off x="5084" y="1811"/>
                <a:ext cx="305" cy="449"/>
              </a:xfrm>
              <a:custGeom>
                <a:avLst/>
                <a:gdLst>
                  <a:gd name="T0" fmla="*/ 227 w 305"/>
                  <a:gd name="T1" fmla="*/ 0 h 449"/>
                  <a:gd name="T2" fmla="*/ 305 w 305"/>
                  <a:gd name="T3" fmla="*/ 405 h 449"/>
                  <a:gd name="T4" fmla="*/ 78 w 305"/>
                  <a:gd name="T5" fmla="*/ 449 h 449"/>
                  <a:gd name="T6" fmla="*/ 0 w 305"/>
                  <a:gd name="T7" fmla="*/ 43 h 449"/>
                  <a:gd name="T8" fmla="*/ 227 w 305"/>
                  <a:gd name="T9" fmla="*/ 0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5" h="449">
                    <a:moveTo>
                      <a:pt x="227" y="0"/>
                    </a:moveTo>
                    <a:lnTo>
                      <a:pt x="305" y="405"/>
                    </a:lnTo>
                    <a:lnTo>
                      <a:pt x="78" y="449"/>
                    </a:lnTo>
                    <a:lnTo>
                      <a:pt x="0" y="43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rgbClr val="47C7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3" name="Freeform 174"/>
              <p:cNvSpPr>
                <a:spLocks/>
              </p:cNvSpPr>
              <p:nvPr/>
            </p:nvSpPr>
            <p:spPr bwMode="auto">
              <a:xfrm>
                <a:off x="5084" y="1811"/>
                <a:ext cx="305" cy="449"/>
              </a:xfrm>
              <a:custGeom>
                <a:avLst/>
                <a:gdLst>
                  <a:gd name="T0" fmla="*/ 227 w 305"/>
                  <a:gd name="T1" fmla="*/ 0 h 449"/>
                  <a:gd name="T2" fmla="*/ 305 w 305"/>
                  <a:gd name="T3" fmla="*/ 405 h 449"/>
                  <a:gd name="T4" fmla="*/ 78 w 305"/>
                  <a:gd name="T5" fmla="*/ 449 h 449"/>
                  <a:gd name="T6" fmla="*/ 0 w 305"/>
                  <a:gd name="T7" fmla="*/ 43 h 449"/>
                  <a:gd name="T8" fmla="*/ 227 w 305"/>
                  <a:gd name="T9" fmla="*/ 0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5" h="449">
                    <a:moveTo>
                      <a:pt x="227" y="0"/>
                    </a:moveTo>
                    <a:lnTo>
                      <a:pt x="305" y="405"/>
                    </a:lnTo>
                    <a:lnTo>
                      <a:pt x="78" y="449"/>
                    </a:lnTo>
                    <a:lnTo>
                      <a:pt x="0" y="43"/>
                    </a:lnTo>
                    <a:lnTo>
                      <a:pt x="22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4" name="Freeform 175"/>
              <p:cNvSpPr>
                <a:spLocks/>
              </p:cNvSpPr>
              <p:nvPr/>
            </p:nvSpPr>
            <p:spPr bwMode="auto">
              <a:xfrm>
                <a:off x="5580" y="1161"/>
                <a:ext cx="144" cy="619"/>
              </a:xfrm>
              <a:custGeom>
                <a:avLst/>
                <a:gdLst>
                  <a:gd name="T0" fmla="*/ 85 w 104"/>
                  <a:gd name="T1" fmla="*/ 0 h 445"/>
                  <a:gd name="T2" fmla="*/ 0 w 104"/>
                  <a:gd name="T3" fmla="*/ 433 h 445"/>
                  <a:gd name="T4" fmla="*/ 40 w 104"/>
                  <a:gd name="T5" fmla="*/ 445 h 445"/>
                  <a:gd name="T6" fmla="*/ 53 w 104"/>
                  <a:gd name="T7" fmla="*/ 355 h 445"/>
                  <a:gd name="T8" fmla="*/ 104 w 104"/>
                  <a:gd name="T9" fmla="*/ 60 h 445"/>
                  <a:gd name="T10" fmla="*/ 85 w 104"/>
                  <a:gd name="T11" fmla="*/ 0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4" h="445">
                    <a:moveTo>
                      <a:pt x="85" y="0"/>
                    </a:moveTo>
                    <a:cubicBezTo>
                      <a:pt x="0" y="433"/>
                      <a:pt x="0" y="433"/>
                      <a:pt x="0" y="433"/>
                    </a:cubicBezTo>
                    <a:cubicBezTo>
                      <a:pt x="40" y="445"/>
                      <a:pt x="40" y="445"/>
                      <a:pt x="40" y="445"/>
                    </a:cubicBezTo>
                    <a:cubicBezTo>
                      <a:pt x="40" y="445"/>
                      <a:pt x="53" y="361"/>
                      <a:pt x="53" y="355"/>
                    </a:cubicBezTo>
                    <a:cubicBezTo>
                      <a:pt x="53" y="349"/>
                      <a:pt x="104" y="60"/>
                      <a:pt x="104" y="60"/>
                    </a:cubicBez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5" name="Freeform 176"/>
              <p:cNvSpPr>
                <a:spLocks/>
              </p:cNvSpPr>
              <p:nvPr/>
            </p:nvSpPr>
            <p:spPr bwMode="auto">
              <a:xfrm>
                <a:off x="5716" y="993"/>
                <a:ext cx="54" cy="54"/>
              </a:xfrm>
              <a:custGeom>
                <a:avLst/>
                <a:gdLst>
                  <a:gd name="T0" fmla="*/ 26 w 39"/>
                  <a:gd name="T1" fmla="*/ 5 h 39"/>
                  <a:gd name="T2" fmla="*/ 26 w 39"/>
                  <a:gd name="T3" fmla="*/ 5 h 39"/>
                  <a:gd name="T4" fmla="*/ 37 w 39"/>
                  <a:gd name="T5" fmla="*/ 25 h 39"/>
                  <a:gd name="T6" fmla="*/ 17 w 39"/>
                  <a:gd name="T7" fmla="*/ 36 h 39"/>
                  <a:gd name="T8" fmla="*/ 16 w 39"/>
                  <a:gd name="T9" fmla="*/ 36 h 39"/>
                  <a:gd name="T10" fmla="*/ 16 w 39"/>
                  <a:gd name="T11" fmla="*/ 36 h 39"/>
                  <a:gd name="T12" fmla="*/ 0 w 39"/>
                  <a:gd name="T13" fmla="*/ 31 h 39"/>
                  <a:gd name="T14" fmla="*/ 10 w 39"/>
                  <a:gd name="T15" fmla="*/ 0 h 39"/>
                  <a:gd name="T16" fmla="*/ 26 w 39"/>
                  <a:gd name="T17" fmla="*/ 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9">
                    <a:moveTo>
                      <a:pt x="26" y="5"/>
                    </a:moveTo>
                    <a:cubicBezTo>
                      <a:pt x="26" y="5"/>
                      <a:pt x="26" y="5"/>
                      <a:pt x="26" y="5"/>
                    </a:cubicBezTo>
                    <a:cubicBezTo>
                      <a:pt x="35" y="8"/>
                      <a:pt x="39" y="17"/>
                      <a:pt x="37" y="25"/>
                    </a:cubicBezTo>
                    <a:cubicBezTo>
                      <a:pt x="34" y="34"/>
                      <a:pt x="25" y="39"/>
                      <a:pt x="17" y="36"/>
                    </a:cubicBezTo>
                    <a:cubicBezTo>
                      <a:pt x="16" y="36"/>
                      <a:pt x="16" y="36"/>
                      <a:pt x="16" y="36"/>
                    </a:cubicBezTo>
                    <a:cubicBezTo>
                      <a:pt x="16" y="36"/>
                      <a:pt x="16" y="36"/>
                      <a:pt x="16" y="36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26" y="5"/>
                      <a:pt x="26" y="5"/>
                      <a:pt x="26" y="5"/>
                    </a:cubicBezTo>
                    <a:close/>
                  </a:path>
                </a:pathLst>
              </a:custGeom>
              <a:solidFill>
                <a:srgbClr val="FCD1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6" name="Freeform 177"/>
              <p:cNvSpPr>
                <a:spLocks/>
              </p:cNvSpPr>
              <p:nvPr/>
            </p:nvSpPr>
            <p:spPr bwMode="auto">
              <a:xfrm>
                <a:off x="5294" y="1157"/>
                <a:ext cx="309" cy="145"/>
              </a:xfrm>
              <a:custGeom>
                <a:avLst/>
                <a:gdLst>
                  <a:gd name="T0" fmla="*/ 35 w 222"/>
                  <a:gd name="T1" fmla="*/ 60 h 104"/>
                  <a:gd name="T2" fmla="*/ 0 w 222"/>
                  <a:gd name="T3" fmla="*/ 11 h 104"/>
                  <a:gd name="T4" fmla="*/ 21 w 222"/>
                  <a:gd name="T5" fmla="*/ 0 h 104"/>
                  <a:gd name="T6" fmla="*/ 21 w 222"/>
                  <a:gd name="T7" fmla="*/ 0 h 104"/>
                  <a:gd name="T8" fmla="*/ 22 w 222"/>
                  <a:gd name="T9" fmla="*/ 2 h 104"/>
                  <a:gd name="T10" fmla="*/ 26 w 222"/>
                  <a:gd name="T11" fmla="*/ 9 h 104"/>
                  <a:gd name="T12" fmla="*/ 53 w 222"/>
                  <a:gd name="T13" fmla="*/ 34 h 104"/>
                  <a:gd name="T14" fmla="*/ 222 w 222"/>
                  <a:gd name="T15" fmla="*/ 72 h 104"/>
                  <a:gd name="T16" fmla="*/ 222 w 222"/>
                  <a:gd name="T17" fmla="*/ 104 h 104"/>
                  <a:gd name="T18" fmla="*/ 35 w 222"/>
                  <a:gd name="T19" fmla="*/ 6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2" h="104">
                    <a:moveTo>
                      <a:pt x="35" y="60"/>
                    </a:moveTo>
                    <a:cubicBezTo>
                      <a:pt x="1" y="37"/>
                      <a:pt x="1" y="13"/>
                      <a:pt x="0" y="11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1"/>
                      <a:pt x="22" y="2"/>
                    </a:cubicBezTo>
                    <a:cubicBezTo>
                      <a:pt x="23" y="3"/>
                      <a:pt x="24" y="6"/>
                      <a:pt x="26" y="9"/>
                    </a:cubicBezTo>
                    <a:cubicBezTo>
                      <a:pt x="31" y="15"/>
                      <a:pt x="39" y="24"/>
                      <a:pt x="53" y="34"/>
                    </a:cubicBezTo>
                    <a:cubicBezTo>
                      <a:pt x="80" y="52"/>
                      <a:pt x="131" y="72"/>
                      <a:pt x="222" y="72"/>
                    </a:cubicBezTo>
                    <a:cubicBezTo>
                      <a:pt x="222" y="104"/>
                      <a:pt x="222" y="104"/>
                      <a:pt x="222" y="104"/>
                    </a:cubicBezTo>
                    <a:cubicBezTo>
                      <a:pt x="126" y="104"/>
                      <a:pt x="69" y="83"/>
                      <a:pt x="35" y="60"/>
                    </a:cubicBezTo>
                  </a:path>
                </a:pathLst>
              </a:custGeom>
              <a:solidFill>
                <a:srgbClr val="E811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7" name="Freeform 178"/>
              <p:cNvSpPr>
                <a:spLocks/>
              </p:cNvSpPr>
              <p:nvPr/>
            </p:nvSpPr>
            <p:spPr bwMode="auto">
              <a:xfrm>
                <a:off x="5603" y="1257"/>
                <a:ext cx="46" cy="45"/>
              </a:xfrm>
              <a:custGeom>
                <a:avLst/>
                <a:gdLst>
                  <a:gd name="T0" fmla="*/ 16 w 33"/>
                  <a:gd name="T1" fmla="*/ 0 h 32"/>
                  <a:gd name="T2" fmla="*/ 17 w 33"/>
                  <a:gd name="T3" fmla="*/ 0 h 32"/>
                  <a:gd name="T4" fmla="*/ 33 w 33"/>
                  <a:gd name="T5" fmla="*/ 16 h 32"/>
                  <a:gd name="T6" fmla="*/ 17 w 33"/>
                  <a:gd name="T7" fmla="*/ 32 h 32"/>
                  <a:gd name="T8" fmla="*/ 17 w 33"/>
                  <a:gd name="T9" fmla="*/ 32 h 32"/>
                  <a:gd name="T10" fmla="*/ 17 w 33"/>
                  <a:gd name="T11" fmla="*/ 32 h 32"/>
                  <a:gd name="T12" fmla="*/ 0 w 33"/>
                  <a:gd name="T13" fmla="*/ 32 h 32"/>
                  <a:gd name="T14" fmla="*/ 0 w 33"/>
                  <a:gd name="T15" fmla="*/ 0 h 32"/>
                  <a:gd name="T16" fmla="*/ 16 w 33"/>
                  <a:gd name="T17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32">
                    <a:moveTo>
                      <a:pt x="16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2"/>
                      <a:pt x="17" y="32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close/>
                  </a:path>
                </a:pathLst>
              </a:custGeom>
              <a:solidFill>
                <a:srgbClr val="FCD1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8" name="Freeform 179"/>
              <p:cNvSpPr>
                <a:spLocks/>
              </p:cNvSpPr>
              <p:nvPr/>
            </p:nvSpPr>
            <p:spPr bwMode="auto">
              <a:xfrm>
                <a:off x="5261" y="1050"/>
                <a:ext cx="330" cy="419"/>
              </a:xfrm>
              <a:custGeom>
                <a:avLst/>
                <a:gdLst>
                  <a:gd name="T0" fmla="*/ 300 w 330"/>
                  <a:gd name="T1" fmla="*/ 295 h 419"/>
                  <a:gd name="T2" fmla="*/ 330 w 330"/>
                  <a:gd name="T3" fmla="*/ 419 h 419"/>
                  <a:gd name="T4" fmla="*/ 232 w 330"/>
                  <a:gd name="T5" fmla="*/ 0 h 419"/>
                  <a:gd name="T6" fmla="*/ 0 w 330"/>
                  <a:gd name="T7" fmla="*/ 54 h 419"/>
                  <a:gd name="T8" fmla="*/ 40 w 330"/>
                  <a:gd name="T9" fmla="*/ 173 h 419"/>
                  <a:gd name="T10" fmla="*/ 300 w 330"/>
                  <a:gd name="T11" fmla="*/ 295 h 4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0" h="419">
                    <a:moveTo>
                      <a:pt x="300" y="295"/>
                    </a:moveTo>
                    <a:lnTo>
                      <a:pt x="330" y="419"/>
                    </a:lnTo>
                    <a:lnTo>
                      <a:pt x="232" y="0"/>
                    </a:lnTo>
                    <a:lnTo>
                      <a:pt x="0" y="54"/>
                    </a:lnTo>
                    <a:lnTo>
                      <a:pt x="40" y="173"/>
                    </a:lnTo>
                    <a:lnTo>
                      <a:pt x="300" y="295"/>
                    </a:lnTo>
                    <a:close/>
                  </a:path>
                </a:pathLst>
              </a:custGeom>
              <a:solidFill>
                <a:srgbClr val="E811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9" name="Freeform 180"/>
              <p:cNvSpPr>
                <a:spLocks/>
              </p:cNvSpPr>
              <p:nvPr/>
            </p:nvSpPr>
            <p:spPr bwMode="auto">
              <a:xfrm>
                <a:off x="5261" y="1050"/>
                <a:ext cx="330" cy="419"/>
              </a:xfrm>
              <a:custGeom>
                <a:avLst/>
                <a:gdLst>
                  <a:gd name="T0" fmla="*/ 300 w 330"/>
                  <a:gd name="T1" fmla="*/ 295 h 419"/>
                  <a:gd name="T2" fmla="*/ 330 w 330"/>
                  <a:gd name="T3" fmla="*/ 419 h 419"/>
                  <a:gd name="T4" fmla="*/ 232 w 330"/>
                  <a:gd name="T5" fmla="*/ 0 h 419"/>
                  <a:gd name="T6" fmla="*/ 0 w 330"/>
                  <a:gd name="T7" fmla="*/ 54 h 419"/>
                  <a:gd name="T8" fmla="*/ 40 w 330"/>
                  <a:gd name="T9" fmla="*/ 173 h 419"/>
                  <a:gd name="T10" fmla="*/ 300 w 330"/>
                  <a:gd name="T11" fmla="*/ 295 h 4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0" h="419">
                    <a:moveTo>
                      <a:pt x="300" y="295"/>
                    </a:moveTo>
                    <a:lnTo>
                      <a:pt x="330" y="419"/>
                    </a:lnTo>
                    <a:lnTo>
                      <a:pt x="232" y="0"/>
                    </a:lnTo>
                    <a:lnTo>
                      <a:pt x="0" y="54"/>
                    </a:lnTo>
                    <a:lnTo>
                      <a:pt x="40" y="173"/>
                    </a:lnTo>
                    <a:lnTo>
                      <a:pt x="300" y="29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0" name="Rectangle 181"/>
              <p:cNvSpPr>
                <a:spLocks noChangeArrowheads="1"/>
              </p:cNvSpPr>
              <p:nvPr/>
            </p:nvSpPr>
            <p:spPr bwMode="auto">
              <a:xfrm>
                <a:off x="5261" y="1104"/>
                <a:ext cx="1" cy="1"/>
              </a:xfrm>
              <a:prstGeom prst="rect">
                <a:avLst/>
              </a:prstGeom>
              <a:solidFill>
                <a:srgbClr val="E811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1" name="Freeform 182"/>
              <p:cNvSpPr>
                <a:spLocks/>
              </p:cNvSpPr>
              <p:nvPr/>
            </p:nvSpPr>
            <p:spPr bwMode="auto">
              <a:xfrm>
                <a:off x="5360" y="1520"/>
                <a:ext cx="0" cy="3"/>
              </a:xfrm>
              <a:custGeom>
                <a:avLst/>
                <a:gdLst>
                  <a:gd name="T0" fmla="*/ 0 h 3"/>
                  <a:gd name="T1" fmla="*/ 3 h 3"/>
                  <a:gd name="T2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811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2" name="Freeform 183"/>
              <p:cNvSpPr>
                <a:spLocks/>
              </p:cNvSpPr>
              <p:nvPr/>
            </p:nvSpPr>
            <p:spPr bwMode="auto">
              <a:xfrm>
                <a:off x="5360" y="1520"/>
                <a:ext cx="0" cy="3"/>
              </a:xfrm>
              <a:custGeom>
                <a:avLst/>
                <a:gdLst>
                  <a:gd name="T0" fmla="*/ 0 h 3"/>
                  <a:gd name="T1" fmla="*/ 3 h 3"/>
                  <a:gd name="T2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3" name="Freeform 184"/>
              <p:cNvSpPr>
                <a:spLocks/>
              </p:cNvSpPr>
              <p:nvPr/>
            </p:nvSpPr>
            <p:spPr bwMode="auto">
              <a:xfrm>
                <a:off x="5301" y="1223"/>
                <a:ext cx="290" cy="300"/>
              </a:xfrm>
              <a:custGeom>
                <a:avLst/>
                <a:gdLst>
                  <a:gd name="T0" fmla="*/ 0 w 208"/>
                  <a:gd name="T1" fmla="*/ 0 h 216"/>
                  <a:gd name="T2" fmla="*/ 36 w 208"/>
                  <a:gd name="T3" fmla="*/ 109 h 216"/>
                  <a:gd name="T4" fmla="*/ 42 w 208"/>
                  <a:gd name="T5" fmla="*/ 214 h 216"/>
                  <a:gd name="T6" fmla="*/ 42 w 208"/>
                  <a:gd name="T7" fmla="*/ 216 h 216"/>
                  <a:gd name="T8" fmla="*/ 208 w 208"/>
                  <a:gd name="T9" fmla="*/ 177 h 216"/>
                  <a:gd name="T10" fmla="*/ 187 w 208"/>
                  <a:gd name="T11" fmla="*/ 88 h 216"/>
                  <a:gd name="T12" fmla="*/ 0 w 208"/>
                  <a:gd name="T13" fmla="*/ 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8" h="216">
                    <a:moveTo>
                      <a:pt x="0" y="0"/>
                    </a:moveTo>
                    <a:cubicBezTo>
                      <a:pt x="36" y="109"/>
                      <a:pt x="36" y="109"/>
                      <a:pt x="36" y="109"/>
                    </a:cubicBezTo>
                    <a:cubicBezTo>
                      <a:pt x="37" y="152"/>
                      <a:pt x="41" y="204"/>
                      <a:pt x="42" y="214"/>
                    </a:cubicBezTo>
                    <a:cubicBezTo>
                      <a:pt x="42" y="216"/>
                      <a:pt x="42" y="216"/>
                      <a:pt x="42" y="216"/>
                    </a:cubicBezTo>
                    <a:cubicBezTo>
                      <a:pt x="208" y="177"/>
                      <a:pt x="208" y="177"/>
                      <a:pt x="208" y="177"/>
                    </a:cubicBezTo>
                    <a:cubicBezTo>
                      <a:pt x="187" y="88"/>
                      <a:pt x="187" y="88"/>
                      <a:pt x="187" y="88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E811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4" name="Freeform 185"/>
              <p:cNvSpPr>
                <a:spLocks/>
              </p:cNvSpPr>
              <p:nvPr/>
            </p:nvSpPr>
            <p:spPr bwMode="auto">
              <a:xfrm>
                <a:off x="5301" y="1223"/>
                <a:ext cx="290" cy="300"/>
              </a:xfrm>
              <a:custGeom>
                <a:avLst/>
                <a:gdLst>
                  <a:gd name="T0" fmla="*/ 0 w 208"/>
                  <a:gd name="T1" fmla="*/ 0 h 216"/>
                  <a:gd name="T2" fmla="*/ 36 w 208"/>
                  <a:gd name="T3" fmla="*/ 109 h 216"/>
                  <a:gd name="T4" fmla="*/ 42 w 208"/>
                  <a:gd name="T5" fmla="*/ 214 h 216"/>
                  <a:gd name="T6" fmla="*/ 42 w 208"/>
                  <a:gd name="T7" fmla="*/ 216 h 216"/>
                  <a:gd name="T8" fmla="*/ 208 w 208"/>
                  <a:gd name="T9" fmla="*/ 177 h 216"/>
                  <a:gd name="T10" fmla="*/ 187 w 208"/>
                  <a:gd name="T11" fmla="*/ 88 h 216"/>
                  <a:gd name="T12" fmla="*/ 0 w 208"/>
                  <a:gd name="T13" fmla="*/ 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8" h="216">
                    <a:moveTo>
                      <a:pt x="0" y="0"/>
                    </a:moveTo>
                    <a:cubicBezTo>
                      <a:pt x="36" y="109"/>
                      <a:pt x="36" y="109"/>
                      <a:pt x="36" y="109"/>
                    </a:cubicBezTo>
                    <a:cubicBezTo>
                      <a:pt x="37" y="152"/>
                      <a:pt x="41" y="204"/>
                      <a:pt x="42" y="214"/>
                    </a:cubicBezTo>
                    <a:cubicBezTo>
                      <a:pt x="42" y="216"/>
                      <a:pt x="42" y="216"/>
                      <a:pt x="42" y="216"/>
                    </a:cubicBezTo>
                    <a:cubicBezTo>
                      <a:pt x="208" y="177"/>
                      <a:pt x="208" y="177"/>
                      <a:pt x="208" y="177"/>
                    </a:cubicBezTo>
                    <a:cubicBezTo>
                      <a:pt x="187" y="88"/>
                      <a:pt x="187" y="88"/>
                      <a:pt x="187" y="88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00F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5" name="Freeform 186"/>
              <p:cNvSpPr>
                <a:spLocks/>
              </p:cNvSpPr>
              <p:nvPr/>
            </p:nvSpPr>
            <p:spPr bwMode="auto">
              <a:xfrm>
                <a:off x="5338" y="1070"/>
                <a:ext cx="70" cy="39"/>
              </a:xfrm>
              <a:custGeom>
                <a:avLst/>
                <a:gdLst>
                  <a:gd name="T0" fmla="*/ 0 w 51"/>
                  <a:gd name="T1" fmla="*/ 12 h 28"/>
                  <a:gd name="T2" fmla="*/ 30 w 51"/>
                  <a:gd name="T3" fmla="*/ 26 h 28"/>
                  <a:gd name="T4" fmla="*/ 51 w 51"/>
                  <a:gd name="T5" fmla="*/ 0 h 28"/>
                  <a:gd name="T6" fmla="*/ 0 w 51"/>
                  <a:gd name="T7" fmla="*/ 1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28">
                    <a:moveTo>
                      <a:pt x="0" y="12"/>
                    </a:moveTo>
                    <a:cubicBezTo>
                      <a:pt x="6" y="22"/>
                      <a:pt x="18" y="28"/>
                      <a:pt x="30" y="26"/>
                    </a:cubicBezTo>
                    <a:cubicBezTo>
                      <a:pt x="42" y="23"/>
                      <a:pt x="50" y="12"/>
                      <a:pt x="51" y="0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FCD1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6" name="Rectangle 187"/>
              <p:cNvSpPr>
                <a:spLocks noChangeArrowheads="1"/>
              </p:cNvSpPr>
              <p:nvPr/>
            </p:nvSpPr>
            <p:spPr bwMode="auto">
              <a:xfrm>
                <a:off x="5261" y="1103"/>
                <a:ext cx="1" cy="1"/>
              </a:xfrm>
              <a:prstGeom prst="rect">
                <a:avLst/>
              </a:prstGeom>
              <a:solidFill>
                <a:srgbClr val="4668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7" name="Freeform 188"/>
              <p:cNvSpPr>
                <a:spLocks/>
              </p:cNvSpPr>
              <p:nvPr/>
            </p:nvSpPr>
            <p:spPr bwMode="auto">
              <a:xfrm>
                <a:off x="5343" y="1010"/>
                <a:ext cx="53" cy="75"/>
              </a:xfrm>
              <a:custGeom>
                <a:avLst/>
                <a:gdLst>
                  <a:gd name="T0" fmla="*/ 38 w 38"/>
                  <a:gd name="T1" fmla="*/ 2 h 54"/>
                  <a:gd name="T2" fmla="*/ 24 w 38"/>
                  <a:gd name="T3" fmla="*/ 0 h 54"/>
                  <a:gd name="T4" fmla="*/ 23 w 38"/>
                  <a:gd name="T5" fmla="*/ 12 h 54"/>
                  <a:gd name="T6" fmla="*/ 0 w 38"/>
                  <a:gd name="T7" fmla="*/ 17 h 54"/>
                  <a:gd name="T8" fmla="*/ 9 w 38"/>
                  <a:gd name="T9" fmla="*/ 54 h 54"/>
                  <a:gd name="T10" fmla="*/ 36 w 38"/>
                  <a:gd name="T11" fmla="*/ 47 h 54"/>
                  <a:gd name="T12" fmla="*/ 31 w 38"/>
                  <a:gd name="T13" fmla="*/ 26 h 54"/>
                  <a:gd name="T14" fmla="*/ 38 w 38"/>
                  <a:gd name="T15" fmla="*/ 2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" h="54">
                    <a:moveTo>
                      <a:pt x="38" y="2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9" y="54"/>
                      <a:pt x="9" y="54"/>
                      <a:pt x="9" y="54"/>
                    </a:cubicBezTo>
                    <a:cubicBezTo>
                      <a:pt x="36" y="47"/>
                      <a:pt x="36" y="47"/>
                      <a:pt x="36" y="47"/>
                    </a:cubicBezTo>
                    <a:cubicBezTo>
                      <a:pt x="31" y="26"/>
                      <a:pt x="31" y="26"/>
                      <a:pt x="31" y="26"/>
                    </a:cubicBezTo>
                    <a:cubicBezTo>
                      <a:pt x="29" y="19"/>
                      <a:pt x="29" y="7"/>
                      <a:pt x="38" y="2"/>
                    </a:cubicBezTo>
                    <a:close/>
                  </a:path>
                </a:pathLst>
              </a:custGeom>
              <a:solidFill>
                <a:srgbClr val="FCD1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8" name="Freeform 189"/>
              <p:cNvSpPr>
                <a:spLocks/>
              </p:cNvSpPr>
              <p:nvPr/>
            </p:nvSpPr>
            <p:spPr bwMode="auto">
              <a:xfrm>
                <a:off x="5406" y="960"/>
                <a:ext cx="32" cy="57"/>
              </a:xfrm>
              <a:custGeom>
                <a:avLst/>
                <a:gdLst>
                  <a:gd name="T0" fmla="*/ 15 w 32"/>
                  <a:gd name="T1" fmla="*/ 0 h 57"/>
                  <a:gd name="T2" fmla="*/ 32 w 32"/>
                  <a:gd name="T3" fmla="*/ 57 h 57"/>
                  <a:gd name="T4" fmla="*/ 0 w 32"/>
                  <a:gd name="T5" fmla="*/ 57 h 57"/>
                  <a:gd name="T6" fmla="*/ 15 w 32"/>
                  <a:gd name="T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" h="57">
                    <a:moveTo>
                      <a:pt x="15" y="0"/>
                    </a:moveTo>
                    <a:lnTo>
                      <a:pt x="32" y="57"/>
                    </a:lnTo>
                    <a:lnTo>
                      <a:pt x="0" y="57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9A8D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9" name="Freeform 190"/>
              <p:cNvSpPr>
                <a:spLocks/>
              </p:cNvSpPr>
              <p:nvPr/>
            </p:nvSpPr>
            <p:spPr bwMode="auto">
              <a:xfrm>
                <a:off x="5389" y="971"/>
                <a:ext cx="8" cy="8"/>
              </a:xfrm>
              <a:custGeom>
                <a:avLst/>
                <a:gdLst>
                  <a:gd name="T0" fmla="*/ 6 w 6"/>
                  <a:gd name="T1" fmla="*/ 3 h 6"/>
                  <a:gd name="T2" fmla="*/ 3 w 6"/>
                  <a:gd name="T3" fmla="*/ 6 h 6"/>
                  <a:gd name="T4" fmla="*/ 0 w 6"/>
                  <a:gd name="T5" fmla="*/ 3 h 6"/>
                  <a:gd name="T6" fmla="*/ 3 w 6"/>
                  <a:gd name="T7" fmla="*/ 0 h 6"/>
                  <a:gd name="T8" fmla="*/ 6 w 6"/>
                  <a:gd name="T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6" y="3"/>
                    </a:moveTo>
                    <a:cubicBezTo>
                      <a:pt x="6" y="4"/>
                      <a:pt x="5" y="6"/>
                      <a:pt x="3" y="6"/>
                    </a:cubicBezTo>
                    <a:cubicBezTo>
                      <a:pt x="2" y="6"/>
                      <a:pt x="0" y="5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5" y="0"/>
                      <a:pt x="6" y="1"/>
                      <a:pt x="6" y="3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0" name="Freeform 191"/>
              <p:cNvSpPr>
                <a:spLocks/>
              </p:cNvSpPr>
              <p:nvPr/>
            </p:nvSpPr>
            <p:spPr bwMode="auto">
              <a:xfrm>
                <a:off x="5328" y="956"/>
                <a:ext cx="22" cy="45"/>
              </a:xfrm>
              <a:custGeom>
                <a:avLst/>
                <a:gdLst>
                  <a:gd name="T0" fmla="*/ 16 w 16"/>
                  <a:gd name="T1" fmla="*/ 0 h 33"/>
                  <a:gd name="T2" fmla="*/ 0 w 16"/>
                  <a:gd name="T3" fmla="*/ 17 h 33"/>
                  <a:gd name="T4" fmla="*/ 16 w 16"/>
                  <a:gd name="T5" fmla="*/ 33 h 33"/>
                  <a:gd name="T6" fmla="*/ 16 w 16"/>
                  <a:gd name="T7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33">
                    <a:moveTo>
                      <a:pt x="16" y="0"/>
                    </a:moveTo>
                    <a:cubicBezTo>
                      <a:pt x="7" y="1"/>
                      <a:pt x="0" y="8"/>
                      <a:pt x="0" y="17"/>
                    </a:cubicBezTo>
                    <a:cubicBezTo>
                      <a:pt x="0" y="26"/>
                      <a:pt x="7" y="33"/>
                      <a:pt x="16" y="33"/>
                    </a:cubicBezTo>
                    <a:cubicBezTo>
                      <a:pt x="16" y="0"/>
                      <a:pt x="16" y="0"/>
                      <a:pt x="16" y="0"/>
                    </a:cubicBezTo>
                  </a:path>
                </a:pathLst>
              </a:custGeom>
              <a:solidFill>
                <a:srgbClr val="9A8D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1" name="Freeform 192"/>
              <p:cNvSpPr>
                <a:spLocks/>
              </p:cNvSpPr>
              <p:nvPr/>
            </p:nvSpPr>
            <p:spPr bwMode="auto">
              <a:xfrm>
                <a:off x="5406" y="960"/>
                <a:ext cx="32" cy="57"/>
              </a:xfrm>
              <a:custGeom>
                <a:avLst/>
                <a:gdLst>
                  <a:gd name="T0" fmla="*/ 15 w 32"/>
                  <a:gd name="T1" fmla="*/ 0 h 57"/>
                  <a:gd name="T2" fmla="*/ 32 w 32"/>
                  <a:gd name="T3" fmla="*/ 57 h 57"/>
                  <a:gd name="T4" fmla="*/ 0 w 32"/>
                  <a:gd name="T5" fmla="*/ 57 h 57"/>
                  <a:gd name="T6" fmla="*/ 15 w 32"/>
                  <a:gd name="T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" h="57">
                    <a:moveTo>
                      <a:pt x="15" y="0"/>
                    </a:moveTo>
                    <a:lnTo>
                      <a:pt x="32" y="57"/>
                    </a:lnTo>
                    <a:lnTo>
                      <a:pt x="0" y="57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FCD1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2" name="Freeform 193"/>
              <p:cNvSpPr>
                <a:spLocks/>
              </p:cNvSpPr>
              <p:nvPr/>
            </p:nvSpPr>
            <p:spPr bwMode="auto">
              <a:xfrm>
                <a:off x="5319" y="921"/>
                <a:ext cx="103" cy="142"/>
              </a:xfrm>
              <a:custGeom>
                <a:avLst/>
                <a:gdLst>
                  <a:gd name="T0" fmla="*/ 0 w 74"/>
                  <a:gd name="T1" fmla="*/ 1 h 102"/>
                  <a:gd name="T2" fmla="*/ 1 w 74"/>
                  <a:gd name="T3" fmla="*/ 52 h 102"/>
                  <a:gd name="T4" fmla="*/ 1 w 74"/>
                  <a:gd name="T5" fmla="*/ 53 h 102"/>
                  <a:gd name="T6" fmla="*/ 74 w 74"/>
                  <a:gd name="T7" fmla="*/ 101 h 102"/>
                  <a:gd name="T8" fmla="*/ 74 w 74"/>
                  <a:gd name="T9" fmla="*/ 98 h 102"/>
                  <a:gd name="T10" fmla="*/ 73 w 74"/>
                  <a:gd name="T11" fmla="*/ 69 h 102"/>
                  <a:gd name="T12" fmla="*/ 73 w 74"/>
                  <a:gd name="T13" fmla="*/ 32 h 102"/>
                  <a:gd name="T14" fmla="*/ 72 w 74"/>
                  <a:gd name="T15" fmla="*/ 0 h 102"/>
                  <a:gd name="T16" fmla="*/ 0 w 74"/>
                  <a:gd name="T17" fmla="*/ 1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4" h="102">
                    <a:moveTo>
                      <a:pt x="0" y="1"/>
                    </a:moveTo>
                    <a:cubicBezTo>
                      <a:pt x="1" y="52"/>
                      <a:pt x="1" y="52"/>
                      <a:pt x="1" y="5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3" y="91"/>
                      <a:pt x="35" y="102"/>
                      <a:pt x="74" y="101"/>
                    </a:cubicBezTo>
                    <a:cubicBezTo>
                      <a:pt x="74" y="98"/>
                      <a:pt x="74" y="98"/>
                      <a:pt x="74" y="98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32"/>
                      <a:pt x="73" y="32"/>
                      <a:pt x="73" y="32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0" y="1"/>
                      <a:pt x="0" y="1"/>
                      <a:pt x="0" y="1"/>
                    </a:cubicBezTo>
                  </a:path>
                </a:pathLst>
              </a:custGeom>
              <a:solidFill>
                <a:srgbClr val="FCD1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3" name="Freeform 194"/>
              <p:cNvSpPr>
                <a:spLocks/>
              </p:cNvSpPr>
              <p:nvPr/>
            </p:nvSpPr>
            <p:spPr bwMode="auto">
              <a:xfrm>
                <a:off x="5389" y="971"/>
                <a:ext cx="8" cy="8"/>
              </a:xfrm>
              <a:custGeom>
                <a:avLst/>
                <a:gdLst>
                  <a:gd name="T0" fmla="*/ 6 w 6"/>
                  <a:gd name="T1" fmla="*/ 3 h 6"/>
                  <a:gd name="T2" fmla="*/ 3 w 6"/>
                  <a:gd name="T3" fmla="*/ 6 h 6"/>
                  <a:gd name="T4" fmla="*/ 0 w 6"/>
                  <a:gd name="T5" fmla="*/ 3 h 6"/>
                  <a:gd name="T6" fmla="*/ 3 w 6"/>
                  <a:gd name="T7" fmla="*/ 0 h 6"/>
                  <a:gd name="T8" fmla="*/ 6 w 6"/>
                  <a:gd name="T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6" y="3"/>
                    </a:moveTo>
                    <a:cubicBezTo>
                      <a:pt x="6" y="4"/>
                      <a:pt x="5" y="6"/>
                      <a:pt x="3" y="6"/>
                    </a:cubicBezTo>
                    <a:cubicBezTo>
                      <a:pt x="2" y="6"/>
                      <a:pt x="0" y="5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5" y="0"/>
                      <a:pt x="6" y="1"/>
                      <a:pt x="6" y="3"/>
                    </a:cubicBezTo>
                  </a:path>
                </a:pathLst>
              </a:custGeom>
              <a:solidFill>
                <a:srgbClr val="002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4" name="Freeform 195"/>
              <p:cNvSpPr>
                <a:spLocks/>
              </p:cNvSpPr>
              <p:nvPr/>
            </p:nvSpPr>
            <p:spPr bwMode="auto">
              <a:xfrm>
                <a:off x="5286" y="875"/>
                <a:ext cx="135" cy="140"/>
              </a:xfrm>
              <a:custGeom>
                <a:avLst/>
                <a:gdLst>
                  <a:gd name="T0" fmla="*/ 96 w 97"/>
                  <a:gd name="T1" fmla="*/ 33 h 101"/>
                  <a:gd name="T2" fmla="*/ 56 w 97"/>
                  <a:gd name="T3" fmla="*/ 9 h 101"/>
                  <a:gd name="T4" fmla="*/ 42 w 97"/>
                  <a:gd name="T5" fmla="*/ 13 h 101"/>
                  <a:gd name="T6" fmla="*/ 30 w 97"/>
                  <a:gd name="T7" fmla="*/ 16 h 101"/>
                  <a:gd name="T8" fmla="*/ 25 w 97"/>
                  <a:gd name="T9" fmla="*/ 24 h 101"/>
                  <a:gd name="T10" fmla="*/ 7 w 97"/>
                  <a:gd name="T11" fmla="*/ 27 h 101"/>
                  <a:gd name="T12" fmla="*/ 5 w 97"/>
                  <a:gd name="T13" fmla="*/ 56 h 101"/>
                  <a:gd name="T14" fmla="*/ 18 w 97"/>
                  <a:gd name="T15" fmla="*/ 77 h 101"/>
                  <a:gd name="T16" fmla="*/ 27 w 97"/>
                  <a:gd name="T17" fmla="*/ 101 h 101"/>
                  <a:gd name="T18" fmla="*/ 27 w 97"/>
                  <a:gd name="T19" fmla="*/ 101 h 101"/>
                  <a:gd name="T20" fmla="*/ 46 w 97"/>
                  <a:gd name="T21" fmla="*/ 58 h 101"/>
                  <a:gd name="T22" fmla="*/ 46 w 97"/>
                  <a:gd name="T23" fmla="*/ 58 h 101"/>
                  <a:gd name="T24" fmla="*/ 47 w 97"/>
                  <a:gd name="T25" fmla="*/ 57 h 101"/>
                  <a:gd name="T26" fmla="*/ 66 w 97"/>
                  <a:gd name="T27" fmla="*/ 52 h 101"/>
                  <a:gd name="T28" fmla="*/ 96 w 97"/>
                  <a:gd name="T29" fmla="*/ 33 h 101"/>
                  <a:gd name="T30" fmla="*/ 96 w 97"/>
                  <a:gd name="T31" fmla="*/ 33 h 101"/>
                  <a:gd name="T32" fmla="*/ 96 w 97"/>
                  <a:gd name="T33" fmla="*/ 33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7" h="101">
                    <a:moveTo>
                      <a:pt x="96" y="33"/>
                    </a:moveTo>
                    <a:cubicBezTo>
                      <a:pt x="97" y="14"/>
                      <a:pt x="71" y="0"/>
                      <a:pt x="56" y="9"/>
                    </a:cubicBezTo>
                    <a:cubicBezTo>
                      <a:pt x="51" y="12"/>
                      <a:pt x="48" y="13"/>
                      <a:pt x="42" y="13"/>
                    </a:cubicBezTo>
                    <a:cubicBezTo>
                      <a:pt x="38" y="13"/>
                      <a:pt x="34" y="14"/>
                      <a:pt x="30" y="16"/>
                    </a:cubicBezTo>
                    <a:cubicBezTo>
                      <a:pt x="28" y="17"/>
                      <a:pt x="26" y="20"/>
                      <a:pt x="25" y="24"/>
                    </a:cubicBezTo>
                    <a:cubicBezTo>
                      <a:pt x="19" y="22"/>
                      <a:pt x="12" y="23"/>
                      <a:pt x="7" y="27"/>
                    </a:cubicBezTo>
                    <a:cubicBezTo>
                      <a:pt x="0" y="33"/>
                      <a:pt x="1" y="49"/>
                      <a:pt x="5" y="56"/>
                    </a:cubicBezTo>
                    <a:cubicBezTo>
                      <a:pt x="9" y="62"/>
                      <a:pt x="17" y="70"/>
                      <a:pt x="18" y="77"/>
                    </a:cubicBezTo>
                    <a:cubicBezTo>
                      <a:pt x="20" y="87"/>
                      <a:pt x="17" y="95"/>
                      <a:pt x="27" y="101"/>
                    </a:cubicBezTo>
                    <a:cubicBezTo>
                      <a:pt x="27" y="101"/>
                      <a:pt x="27" y="101"/>
                      <a:pt x="27" y="101"/>
                    </a:cubicBezTo>
                    <a:cubicBezTo>
                      <a:pt x="47" y="89"/>
                      <a:pt x="46" y="58"/>
                      <a:pt x="46" y="58"/>
                    </a:cubicBezTo>
                    <a:cubicBezTo>
                      <a:pt x="46" y="58"/>
                      <a:pt x="46" y="58"/>
                      <a:pt x="46" y="58"/>
                    </a:cubicBezTo>
                    <a:cubicBezTo>
                      <a:pt x="46" y="58"/>
                      <a:pt x="47" y="57"/>
                      <a:pt x="47" y="57"/>
                    </a:cubicBezTo>
                    <a:cubicBezTo>
                      <a:pt x="53" y="51"/>
                      <a:pt x="58" y="52"/>
                      <a:pt x="66" y="52"/>
                    </a:cubicBezTo>
                    <a:cubicBezTo>
                      <a:pt x="77" y="51"/>
                      <a:pt x="93" y="44"/>
                      <a:pt x="96" y="33"/>
                    </a:cubicBezTo>
                    <a:cubicBezTo>
                      <a:pt x="96" y="33"/>
                      <a:pt x="96" y="33"/>
                      <a:pt x="96" y="33"/>
                    </a:cubicBezTo>
                    <a:cubicBezTo>
                      <a:pt x="96" y="33"/>
                      <a:pt x="96" y="33"/>
                      <a:pt x="96" y="33"/>
                    </a:cubicBezTo>
                  </a:path>
                </a:pathLst>
              </a:custGeom>
              <a:solidFill>
                <a:srgbClr val="002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5" name="Freeform 196"/>
              <p:cNvSpPr>
                <a:spLocks/>
              </p:cNvSpPr>
              <p:nvPr/>
            </p:nvSpPr>
            <p:spPr bwMode="auto">
              <a:xfrm>
                <a:off x="5328" y="956"/>
                <a:ext cx="22" cy="45"/>
              </a:xfrm>
              <a:custGeom>
                <a:avLst/>
                <a:gdLst>
                  <a:gd name="T0" fmla="*/ 16 w 16"/>
                  <a:gd name="T1" fmla="*/ 0 h 33"/>
                  <a:gd name="T2" fmla="*/ 0 w 16"/>
                  <a:gd name="T3" fmla="*/ 17 h 33"/>
                  <a:gd name="T4" fmla="*/ 16 w 16"/>
                  <a:gd name="T5" fmla="*/ 33 h 33"/>
                  <a:gd name="T6" fmla="*/ 16 w 16"/>
                  <a:gd name="T7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33">
                    <a:moveTo>
                      <a:pt x="16" y="0"/>
                    </a:moveTo>
                    <a:cubicBezTo>
                      <a:pt x="7" y="1"/>
                      <a:pt x="0" y="8"/>
                      <a:pt x="0" y="17"/>
                    </a:cubicBezTo>
                    <a:cubicBezTo>
                      <a:pt x="0" y="26"/>
                      <a:pt x="7" y="33"/>
                      <a:pt x="16" y="33"/>
                    </a:cubicBezTo>
                    <a:cubicBezTo>
                      <a:pt x="16" y="0"/>
                      <a:pt x="16" y="0"/>
                      <a:pt x="16" y="0"/>
                    </a:cubicBezTo>
                  </a:path>
                </a:pathLst>
              </a:custGeom>
              <a:solidFill>
                <a:srgbClr val="FCD1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6" name="Rectangle 197"/>
              <p:cNvSpPr>
                <a:spLocks noChangeArrowheads="1"/>
              </p:cNvSpPr>
              <p:nvPr/>
            </p:nvSpPr>
            <p:spPr bwMode="auto">
              <a:xfrm>
                <a:off x="5350" y="978"/>
                <a:ext cx="1" cy="12"/>
              </a:xfrm>
              <a:prstGeom prst="rect">
                <a:avLst/>
              </a:prstGeom>
              <a:solidFill>
                <a:srgbClr val="D6B2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7" name="Freeform 198"/>
              <p:cNvSpPr>
                <a:spLocks/>
              </p:cNvSpPr>
              <p:nvPr/>
            </p:nvSpPr>
            <p:spPr bwMode="auto">
              <a:xfrm>
                <a:off x="5350" y="978"/>
                <a:ext cx="0" cy="12"/>
              </a:xfrm>
              <a:custGeom>
                <a:avLst/>
                <a:gdLst>
                  <a:gd name="T0" fmla="*/ 0 h 12"/>
                  <a:gd name="T1" fmla="*/ 12 h 12"/>
                  <a:gd name="T2" fmla="*/ 12 h 12"/>
                  <a:gd name="T3" fmla="*/ 0 h 1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2">
                    <a:moveTo>
                      <a:pt x="0" y="0"/>
                    </a:moveTo>
                    <a:lnTo>
                      <a:pt x="0" y="12"/>
                    </a:lnTo>
                    <a:lnTo>
                      <a:pt x="0" y="1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8" name="Freeform 199"/>
              <p:cNvSpPr>
                <a:spLocks/>
              </p:cNvSpPr>
              <p:nvPr/>
            </p:nvSpPr>
            <p:spPr bwMode="auto">
              <a:xfrm>
                <a:off x="5339" y="968"/>
                <a:ext cx="11" cy="22"/>
              </a:xfrm>
              <a:custGeom>
                <a:avLst/>
                <a:gdLst>
                  <a:gd name="T0" fmla="*/ 8 w 8"/>
                  <a:gd name="T1" fmla="*/ 0 h 16"/>
                  <a:gd name="T2" fmla="*/ 0 w 8"/>
                  <a:gd name="T3" fmla="*/ 8 h 16"/>
                  <a:gd name="T4" fmla="*/ 8 w 8"/>
                  <a:gd name="T5" fmla="*/ 16 h 16"/>
                  <a:gd name="T6" fmla="*/ 8 w 8"/>
                  <a:gd name="T7" fmla="*/ 16 h 16"/>
                  <a:gd name="T8" fmla="*/ 8 w 8"/>
                  <a:gd name="T9" fmla="*/ 7 h 16"/>
                  <a:gd name="T10" fmla="*/ 8 w 8"/>
                  <a:gd name="T11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16">
                    <a:moveTo>
                      <a:pt x="8" y="0"/>
                    </a:moveTo>
                    <a:cubicBezTo>
                      <a:pt x="3" y="0"/>
                      <a:pt x="0" y="3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0"/>
                      <a:pt x="8" y="0"/>
                      <a:pt x="8" y="0"/>
                    </a:cubicBezTo>
                  </a:path>
                </a:pathLst>
              </a:custGeom>
              <a:solidFill>
                <a:srgbClr val="D6B2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9" name="Freeform 200"/>
              <p:cNvSpPr>
                <a:spLocks noEditPoints="1"/>
              </p:cNvSpPr>
              <p:nvPr/>
            </p:nvSpPr>
            <p:spPr bwMode="auto">
              <a:xfrm>
                <a:off x="5390" y="2043"/>
                <a:ext cx="46" cy="241"/>
              </a:xfrm>
              <a:custGeom>
                <a:avLst/>
                <a:gdLst>
                  <a:gd name="T0" fmla="*/ 17 w 33"/>
                  <a:gd name="T1" fmla="*/ 88 h 173"/>
                  <a:gd name="T2" fmla="*/ 17 w 33"/>
                  <a:gd name="T3" fmla="*/ 88 h 173"/>
                  <a:gd name="T4" fmla="*/ 32 w 33"/>
                  <a:gd name="T5" fmla="*/ 168 h 173"/>
                  <a:gd name="T6" fmla="*/ 33 w 33"/>
                  <a:gd name="T7" fmla="*/ 173 h 173"/>
                  <a:gd name="T8" fmla="*/ 32 w 33"/>
                  <a:gd name="T9" fmla="*/ 168 h 173"/>
                  <a:gd name="T10" fmla="*/ 17 w 33"/>
                  <a:gd name="T11" fmla="*/ 88 h 173"/>
                  <a:gd name="T12" fmla="*/ 0 w 33"/>
                  <a:gd name="T13" fmla="*/ 0 h 173"/>
                  <a:gd name="T14" fmla="*/ 0 w 33"/>
                  <a:gd name="T15" fmla="*/ 0 h 173"/>
                  <a:gd name="T16" fmla="*/ 8 w 33"/>
                  <a:gd name="T17" fmla="*/ 40 h 173"/>
                  <a:gd name="T18" fmla="*/ 8 w 33"/>
                  <a:gd name="T19" fmla="*/ 40 h 173"/>
                  <a:gd name="T20" fmla="*/ 0 w 33"/>
                  <a:gd name="T21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" h="173">
                    <a:moveTo>
                      <a:pt x="17" y="88"/>
                    </a:moveTo>
                    <a:cubicBezTo>
                      <a:pt x="17" y="88"/>
                      <a:pt x="17" y="88"/>
                      <a:pt x="17" y="88"/>
                    </a:cubicBezTo>
                    <a:cubicBezTo>
                      <a:pt x="32" y="168"/>
                      <a:pt x="32" y="168"/>
                      <a:pt x="32" y="168"/>
                    </a:cubicBezTo>
                    <a:cubicBezTo>
                      <a:pt x="32" y="168"/>
                      <a:pt x="33" y="170"/>
                      <a:pt x="33" y="173"/>
                    </a:cubicBezTo>
                    <a:cubicBezTo>
                      <a:pt x="33" y="170"/>
                      <a:pt x="32" y="168"/>
                      <a:pt x="32" y="168"/>
                    </a:cubicBezTo>
                    <a:cubicBezTo>
                      <a:pt x="17" y="88"/>
                      <a:pt x="17" y="88"/>
                      <a:pt x="17" y="88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70" name="Freeform 201"/>
              <p:cNvSpPr>
                <a:spLocks noEditPoints="1"/>
              </p:cNvSpPr>
              <p:nvPr/>
            </p:nvSpPr>
            <p:spPr bwMode="auto">
              <a:xfrm>
                <a:off x="5367" y="1921"/>
                <a:ext cx="23" cy="122"/>
              </a:xfrm>
              <a:custGeom>
                <a:avLst/>
                <a:gdLst>
                  <a:gd name="T0" fmla="*/ 12 w 23"/>
                  <a:gd name="T1" fmla="*/ 65 h 122"/>
                  <a:gd name="T2" fmla="*/ 12 w 23"/>
                  <a:gd name="T3" fmla="*/ 65 h 122"/>
                  <a:gd name="T4" fmla="*/ 23 w 23"/>
                  <a:gd name="T5" fmla="*/ 122 h 122"/>
                  <a:gd name="T6" fmla="*/ 23 w 23"/>
                  <a:gd name="T7" fmla="*/ 122 h 122"/>
                  <a:gd name="T8" fmla="*/ 12 w 23"/>
                  <a:gd name="T9" fmla="*/ 65 h 122"/>
                  <a:gd name="T10" fmla="*/ 0 w 23"/>
                  <a:gd name="T11" fmla="*/ 0 h 122"/>
                  <a:gd name="T12" fmla="*/ 0 w 23"/>
                  <a:gd name="T13" fmla="*/ 0 h 122"/>
                  <a:gd name="T14" fmla="*/ 3 w 23"/>
                  <a:gd name="T15" fmla="*/ 12 h 122"/>
                  <a:gd name="T16" fmla="*/ 3 w 23"/>
                  <a:gd name="T17" fmla="*/ 12 h 122"/>
                  <a:gd name="T18" fmla="*/ 0 w 23"/>
                  <a:gd name="T19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122">
                    <a:moveTo>
                      <a:pt x="12" y="65"/>
                    </a:moveTo>
                    <a:lnTo>
                      <a:pt x="12" y="65"/>
                    </a:lnTo>
                    <a:lnTo>
                      <a:pt x="23" y="122"/>
                    </a:lnTo>
                    <a:lnTo>
                      <a:pt x="23" y="122"/>
                    </a:lnTo>
                    <a:lnTo>
                      <a:pt x="12" y="65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3" y="12"/>
                    </a:lnTo>
                    <a:lnTo>
                      <a:pt x="3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71" name="Freeform 202"/>
              <p:cNvSpPr>
                <a:spLocks noEditPoints="1"/>
              </p:cNvSpPr>
              <p:nvPr/>
            </p:nvSpPr>
            <p:spPr bwMode="auto">
              <a:xfrm>
                <a:off x="5367" y="1921"/>
                <a:ext cx="23" cy="122"/>
              </a:xfrm>
              <a:custGeom>
                <a:avLst/>
                <a:gdLst>
                  <a:gd name="T0" fmla="*/ 12 w 23"/>
                  <a:gd name="T1" fmla="*/ 65 h 122"/>
                  <a:gd name="T2" fmla="*/ 12 w 23"/>
                  <a:gd name="T3" fmla="*/ 65 h 122"/>
                  <a:gd name="T4" fmla="*/ 23 w 23"/>
                  <a:gd name="T5" fmla="*/ 122 h 122"/>
                  <a:gd name="T6" fmla="*/ 23 w 23"/>
                  <a:gd name="T7" fmla="*/ 122 h 122"/>
                  <a:gd name="T8" fmla="*/ 12 w 23"/>
                  <a:gd name="T9" fmla="*/ 65 h 122"/>
                  <a:gd name="T10" fmla="*/ 0 w 23"/>
                  <a:gd name="T11" fmla="*/ 0 h 122"/>
                  <a:gd name="T12" fmla="*/ 0 w 23"/>
                  <a:gd name="T13" fmla="*/ 0 h 122"/>
                  <a:gd name="T14" fmla="*/ 3 w 23"/>
                  <a:gd name="T15" fmla="*/ 12 h 122"/>
                  <a:gd name="T16" fmla="*/ 3 w 23"/>
                  <a:gd name="T17" fmla="*/ 12 h 122"/>
                  <a:gd name="T18" fmla="*/ 0 w 23"/>
                  <a:gd name="T19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122">
                    <a:moveTo>
                      <a:pt x="12" y="65"/>
                    </a:moveTo>
                    <a:lnTo>
                      <a:pt x="12" y="65"/>
                    </a:lnTo>
                    <a:lnTo>
                      <a:pt x="23" y="122"/>
                    </a:lnTo>
                    <a:lnTo>
                      <a:pt x="23" y="122"/>
                    </a:lnTo>
                    <a:lnTo>
                      <a:pt x="12" y="65"/>
                    </a:lnTo>
                    <a:moveTo>
                      <a:pt x="0" y="0"/>
                    </a:moveTo>
                    <a:lnTo>
                      <a:pt x="0" y="0"/>
                    </a:lnTo>
                    <a:lnTo>
                      <a:pt x="3" y="12"/>
                    </a:lnTo>
                    <a:lnTo>
                      <a:pt x="3" y="1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72" name="Freeform 203"/>
              <p:cNvSpPr>
                <a:spLocks/>
              </p:cNvSpPr>
              <p:nvPr/>
            </p:nvSpPr>
            <p:spPr bwMode="auto">
              <a:xfrm>
                <a:off x="5402" y="2099"/>
                <a:ext cx="12" cy="67"/>
              </a:xfrm>
              <a:custGeom>
                <a:avLst/>
                <a:gdLst>
                  <a:gd name="T0" fmla="*/ 0 w 12"/>
                  <a:gd name="T1" fmla="*/ 0 h 67"/>
                  <a:gd name="T2" fmla="*/ 0 w 12"/>
                  <a:gd name="T3" fmla="*/ 0 h 67"/>
                  <a:gd name="T4" fmla="*/ 12 w 12"/>
                  <a:gd name="T5" fmla="*/ 67 h 67"/>
                  <a:gd name="T6" fmla="*/ 12 w 12"/>
                  <a:gd name="T7" fmla="*/ 67 h 67"/>
                  <a:gd name="T8" fmla="*/ 0 w 12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67">
                    <a:moveTo>
                      <a:pt x="0" y="0"/>
                    </a:moveTo>
                    <a:lnTo>
                      <a:pt x="0" y="0"/>
                    </a:lnTo>
                    <a:lnTo>
                      <a:pt x="12" y="67"/>
                    </a:lnTo>
                    <a:lnTo>
                      <a:pt x="12" y="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73" name="Freeform 204"/>
              <p:cNvSpPr>
                <a:spLocks/>
              </p:cNvSpPr>
              <p:nvPr/>
            </p:nvSpPr>
            <p:spPr bwMode="auto">
              <a:xfrm>
                <a:off x="5402" y="2099"/>
                <a:ext cx="12" cy="67"/>
              </a:xfrm>
              <a:custGeom>
                <a:avLst/>
                <a:gdLst>
                  <a:gd name="T0" fmla="*/ 0 w 12"/>
                  <a:gd name="T1" fmla="*/ 0 h 67"/>
                  <a:gd name="T2" fmla="*/ 0 w 12"/>
                  <a:gd name="T3" fmla="*/ 0 h 67"/>
                  <a:gd name="T4" fmla="*/ 12 w 12"/>
                  <a:gd name="T5" fmla="*/ 67 h 67"/>
                  <a:gd name="T6" fmla="*/ 12 w 12"/>
                  <a:gd name="T7" fmla="*/ 67 h 67"/>
                  <a:gd name="T8" fmla="*/ 0 w 12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67">
                    <a:moveTo>
                      <a:pt x="0" y="0"/>
                    </a:moveTo>
                    <a:lnTo>
                      <a:pt x="0" y="0"/>
                    </a:lnTo>
                    <a:lnTo>
                      <a:pt x="12" y="67"/>
                    </a:lnTo>
                    <a:lnTo>
                      <a:pt x="12" y="67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3" name="Freeform 206"/>
            <p:cNvSpPr>
              <a:spLocks/>
            </p:cNvSpPr>
            <p:nvPr/>
          </p:nvSpPr>
          <p:spPr bwMode="auto">
            <a:xfrm>
              <a:off x="5370" y="1933"/>
              <a:ext cx="9" cy="53"/>
            </a:xfrm>
            <a:custGeom>
              <a:avLst/>
              <a:gdLst>
                <a:gd name="T0" fmla="*/ 0 w 9"/>
                <a:gd name="T1" fmla="*/ 0 h 53"/>
                <a:gd name="T2" fmla="*/ 0 w 9"/>
                <a:gd name="T3" fmla="*/ 0 h 53"/>
                <a:gd name="T4" fmla="*/ 9 w 9"/>
                <a:gd name="T5" fmla="*/ 53 h 53"/>
                <a:gd name="T6" fmla="*/ 9 w 9"/>
                <a:gd name="T7" fmla="*/ 53 h 53"/>
                <a:gd name="T8" fmla="*/ 0 w 9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3">
                  <a:moveTo>
                    <a:pt x="0" y="0"/>
                  </a:moveTo>
                  <a:lnTo>
                    <a:pt x="0" y="0"/>
                  </a:lnTo>
                  <a:lnTo>
                    <a:pt x="9" y="53"/>
                  </a:lnTo>
                  <a:lnTo>
                    <a:pt x="9" y="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1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4" name="Freeform 207"/>
            <p:cNvSpPr>
              <a:spLocks/>
            </p:cNvSpPr>
            <p:nvPr/>
          </p:nvSpPr>
          <p:spPr bwMode="auto">
            <a:xfrm>
              <a:off x="5370" y="1933"/>
              <a:ext cx="9" cy="53"/>
            </a:xfrm>
            <a:custGeom>
              <a:avLst/>
              <a:gdLst>
                <a:gd name="T0" fmla="*/ 0 w 9"/>
                <a:gd name="T1" fmla="*/ 0 h 53"/>
                <a:gd name="T2" fmla="*/ 0 w 9"/>
                <a:gd name="T3" fmla="*/ 0 h 53"/>
                <a:gd name="T4" fmla="*/ 9 w 9"/>
                <a:gd name="T5" fmla="*/ 53 h 53"/>
                <a:gd name="T6" fmla="*/ 9 w 9"/>
                <a:gd name="T7" fmla="*/ 53 h 53"/>
                <a:gd name="T8" fmla="*/ 0 w 9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3">
                  <a:moveTo>
                    <a:pt x="0" y="0"/>
                  </a:moveTo>
                  <a:lnTo>
                    <a:pt x="0" y="0"/>
                  </a:lnTo>
                  <a:lnTo>
                    <a:pt x="9" y="53"/>
                  </a:lnTo>
                  <a:lnTo>
                    <a:pt x="9" y="5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5" name="Freeform 208"/>
            <p:cNvSpPr>
              <a:spLocks noEditPoints="1"/>
            </p:cNvSpPr>
            <p:nvPr/>
          </p:nvSpPr>
          <p:spPr bwMode="auto">
            <a:xfrm>
              <a:off x="5173" y="2362"/>
              <a:ext cx="9" cy="0"/>
            </a:xfrm>
            <a:custGeom>
              <a:avLst/>
              <a:gdLst>
                <a:gd name="T0" fmla="*/ 0 w 6"/>
                <a:gd name="T1" fmla="*/ 1 w 6"/>
                <a:gd name="T2" fmla="*/ 1 w 6"/>
                <a:gd name="T3" fmla="*/ 0 w 6"/>
                <a:gd name="T4" fmla="*/ 6 w 6"/>
                <a:gd name="T5" fmla="*/ 1 w 6"/>
                <a:gd name="T6" fmla="*/ 6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moveTo>
                    <a:pt x="6" y="0"/>
                  </a:moveTo>
                  <a:cubicBezTo>
                    <a:pt x="6" y="0"/>
                    <a:pt x="4" y="0"/>
                    <a:pt x="1" y="0"/>
                  </a:cubicBezTo>
                  <a:cubicBezTo>
                    <a:pt x="4" y="0"/>
                    <a:pt x="6" y="0"/>
                    <a:pt x="6" y="0"/>
                  </a:cubicBezTo>
                </a:path>
              </a:pathLst>
            </a:custGeom>
            <a:solidFill>
              <a:srgbClr val="001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6" name="Freeform 209"/>
            <p:cNvSpPr>
              <a:spLocks/>
            </p:cNvSpPr>
            <p:nvPr/>
          </p:nvSpPr>
          <p:spPr bwMode="auto">
            <a:xfrm>
              <a:off x="5107" y="1921"/>
              <a:ext cx="329" cy="441"/>
            </a:xfrm>
            <a:custGeom>
              <a:avLst/>
              <a:gdLst>
                <a:gd name="T0" fmla="*/ 187 w 237"/>
                <a:gd name="T1" fmla="*/ 0 h 317"/>
                <a:gd name="T2" fmla="*/ 166 w 237"/>
                <a:gd name="T3" fmla="*/ 20 h 317"/>
                <a:gd name="T4" fmla="*/ 203 w 237"/>
                <a:gd name="T5" fmla="*/ 212 h 317"/>
                <a:gd name="T6" fmla="*/ 40 w 237"/>
                <a:gd name="T7" fmla="*/ 244 h 317"/>
                <a:gd name="T8" fmla="*/ 22 w 237"/>
                <a:gd name="T9" fmla="*/ 149 h 317"/>
                <a:gd name="T10" fmla="*/ 0 w 237"/>
                <a:gd name="T11" fmla="*/ 168 h 317"/>
                <a:gd name="T12" fmla="*/ 25 w 237"/>
                <a:gd name="T13" fmla="*/ 297 h 317"/>
                <a:gd name="T14" fmla="*/ 48 w 237"/>
                <a:gd name="T15" fmla="*/ 317 h 317"/>
                <a:gd name="T16" fmla="*/ 49 w 237"/>
                <a:gd name="T17" fmla="*/ 317 h 317"/>
                <a:gd name="T18" fmla="*/ 49 w 237"/>
                <a:gd name="T19" fmla="*/ 317 h 317"/>
                <a:gd name="T20" fmla="*/ 54 w 237"/>
                <a:gd name="T21" fmla="*/ 317 h 317"/>
                <a:gd name="T22" fmla="*/ 54 w 237"/>
                <a:gd name="T23" fmla="*/ 317 h 317"/>
                <a:gd name="T24" fmla="*/ 217 w 237"/>
                <a:gd name="T25" fmla="*/ 285 h 317"/>
                <a:gd name="T26" fmla="*/ 237 w 237"/>
                <a:gd name="T27" fmla="*/ 261 h 317"/>
                <a:gd name="T28" fmla="*/ 236 w 237"/>
                <a:gd name="T29" fmla="*/ 256 h 317"/>
                <a:gd name="T30" fmla="*/ 221 w 237"/>
                <a:gd name="T31" fmla="*/ 176 h 317"/>
                <a:gd name="T32" fmla="*/ 212 w 237"/>
                <a:gd name="T33" fmla="*/ 128 h 317"/>
                <a:gd name="T34" fmla="*/ 204 w 237"/>
                <a:gd name="T35" fmla="*/ 88 h 317"/>
                <a:gd name="T36" fmla="*/ 196 w 237"/>
                <a:gd name="T37" fmla="*/ 47 h 317"/>
                <a:gd name="T38" fmla="*/ 189 w 237"/>
                <a:gd name="T39" fmla="*/ 9 h 317"/>
                <a:gd name="T40" fmla="*/ 187 w 237"/>
                <a:gd name="T41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7" h="317">
                  <a:moveTo>
                    <a:pt x="187" y="0"/>
                  </a:moveTo>
                  <a:cubicBezTo>
                    <a:pt x="166" y="20"/>
                    <a:pt x="166" y="20"/>
                    <a:pt x="166" y="20"/>
                  </a:cubicBezTo>
                  <a:cubicBezTo>
                    <a:pt x="203" y="212"/>
                    <a:pt x="203" y="212"/>
                    <a:pt x="203" y="212"/>
                  </a:cubicBezTo>
                  <a:cubicBezTo>
                    <a:pt x="40" y="244"/>
                    <a:pt x="40" y="244"/>
                    <a:pt x="40" y="244"/>
                  </a:cubicBezTo>
                  <a:cubicBezTo>
                    <a:pt x="22" y="149"/>
                    <a:pt x="22" y="149"/>
                    <a:pt x="22" y="149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25" y="297"/>
                    <a:pt x="25" y="297"/>
                    <a:pt x="25" y="297"/>
                  </a:cubicBezTo>
                  <a:cubicBezTo>
                    <a:pt x="28" y="314"/>
                    <a:pt x="41" y="317"/>
                    <a:pt x="48" y="317"/>
                  </a:cubicBezTo>
                  <a:cubicBezTo>
                    <a:pt x="49" y="317"/>
                    <a:pt x="49" y="317"/>
                    <a:pt x="49" y="317"/>
                  </a:cubicBezTo>
                  <a:cubicBezTo>
                    <a:pt x="49" y="317"/>
                    <a:pt x="49" y="317"/>
                    <a:pt x="49" y="317"/>
                  </a:cubicBezTo>
                  <a:cubicBezTo>
                    <a:pt x="52" y="317"/>
                    <a:pt x="54" y="317"/>
                    <a:pt x="54" y="317"/>
                  </a:cubicBezTo>
                  <a:cubicBezTo>
                    <a:pt x="54" y="317"/>
                    <a:pt x="54" y="317"/>
                    <a:pt x="54" y="317"/>
                  </a:cubicBezTo>
                  <a:cubicBezTo>
                    <a:pt x="217" y="285"/>
                    <a:pt x="217" y="285"/>
                    <a:pt x="217" y="285"/>
                  </a:cubicBezTo>
                  <a:cubicBezTo>
                    <a:pt x="234" y="282"/>
                    <a:pt x="237" y="268"/>
                    <a:pt x="237" y="261"/>
                  </a:cubicBezTo>
                  <a:cubicBezTo>
                    <a:pt x="237" y="258"/>
                    <a:pt x="236" y="256"/>
                    <a:pt x="236" y="256"/>
                  </a:cubicBezTo>
                  <a:cubicBezTo>
                    <a:pt x="221" y="176"/>
                    <a:pt x="221" y="176"/>
                    <a:pt x="221" y="176"/>
                  </a:cubicBezTo>
                  <a:cubicBezTo>
                    <a:pt x="212" y="128"/>
                    <a:pt x="212" y="128"/>
                    <a:pt x="212" y="128"/>
                  </a:cubicBezTo>
                  <a:cubicBezTo>
                    <a:pt x="204" y="88"/>
                    <a:pt x="204" y="88"/>
                    <a:pt x="204" y="88"/>
                  </a:cubicBezTo>
                  <a:cubicBezTo>
                    <a:pt x="196" y="47"/>
                    <a:pt x="196" y="47"/>
                    <a:pt x="196" y="47"/>
                  </a:cubicBezTo>
                  <a:cubicBezTo>
                    <a:pt x="189" y="9"/>
                    <a:pt x="189" y="9"/>
                    <a:pt x="189" y="9"/>
                  </a:cubicBezTo>
                  <a:cubicBezTo>
                    <a:pt x="187" y="0"/>
                    <a:pt x="187" y="0"/>
                    <a:pt x="187" y="0"/>
                  </a:cubicBezTo>
                </a:path>
              </a:pathLst>
            </a:custGeom>
            <a:solidFill>
              <a:srgbClr val="0066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7" name="Freeform 210"/>
            <p:cNvSpPr>
              <a:spLocks/>
            </p:cNvSpPr>
            <p:nvPr/>
          </p:nvSpPr>
          <p:spPr bwMode="auto">
            <a:xfrm>
              <a:off x="5137" y="1949"/>
              <a:ext cx="252" cy="311"/>
            </a:xfrm>
            <a:custGeom>
              <a:avLst/>
              <a:gdLst>
                <a:gd name="T0" fmla="*/ 201 w 252"/>
                <a:gd name="T1" fmla="*/ 0 h 311"/>
                <a:gd name="T2" fmla="*/ 0 w 252"/>
                <a:gd name="T3" fmla="*/ 179 h 311"/>
                <a:gd name="T4" fmla="*/ 25 w 252"/>
                <a:gd name="T5" fmla="*/ 311 h 311"/>
                <a:gd name="T6" fmla="*/ 252 w 252"/>
                <a:gd name="T7" fmla="*/ 267 h 311"/>
                <a:gd name="T8" fmla="*/ 201 w 252"/>
                <a:gd name="T9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311">
                  <a:moveTo>
                    <a:pt x="201" y="0"/>
                  </a:moveTo>
                  <a:lnTo>
                    <a:pt x="0" y="179"/>
                  </a:lnTo>
                  <a:lnTo>
                    <a:pt x="25" y="311"/>
                  </a:lnTo>
                  <a:lnTo>
                    <a:pt x="252" y="267"/>
                  </a:lnTo>
                  <a:lnTo>
                    <a:pt x="201" y="0"/>
                  </a:lnTo>
                  <a:close/>
                </a:path>
              </a:pathLst>
            </a:custGeom>
            <a:solidFill>
              <a:srgbClr val="3CB4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8" name="Freeform 211"/>
            <p:cNvSpPr>
              <a:spLocks/>
            </p:cNvSpPr>
            <p:nvPr/>
          </p:nvSpPr>
          <p:spPr bwMode="auto">
            <a:xfrm>
              <a:off x="5137" y="1949"/>
              <a:ext cx="252" cy="311"/>
            </a:xfrm>
            <a:custGeom>
              <a:avLst/>
              <a:gdLst>
                <a:gd name="T0" fmla="*/ 201 w 252"/>
                <a:gd name="T1" fmla="*/ 0 h 311"/>
                <a:gd name="T2" fmla="*/ 0 w 252"/>
                <a:gd name="T3" fmla="*/ 179 h 311"/>
                <a:gd name="T4" fmla="*/ 25 w 252"/>
                <a:gd name="T5" fmla="*/ 311 h 311"/>
                <a:gd name="T6" fmla="*/ 252 w 252"/>
                <a:gd name="T7" fmla="*/ 267 h 311"/>
                <a:gd name="T8" fmla="*/ 201 w 252"/>
                <a:gd name="T9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311">
                  <a:moveTo>
                    <a:pt x="201" y="0"/>
                  </a:moveTo>
                  <a:lnTo>
                    <a:pt x="0" y="179"/>
                  </a:lnTo>
                  <a:lnTo>
                    <a:pt x="25" y="311"/>
                  </a:lnTo>
                  <a:lnTo>
                    <a:pt x="252" y="267"/>
                  </a:lnTo>
                  <a:lnTo>
                    <a:pt x="20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9" name="Freeform 212"/>
            <p:cNvSpPr>
              <a:spLocks/>
            </p:cNvSpPr>
            <p:nvPr/>
          </p:nvSpPr>
          <p:spPr bwMode="auto">
            <a:xfrm>
              <a:off x="4468" y="2412"/>
              <a:ext cx="501" cy="480"/>
            </a:xfrm>
            <a:custGeom>
              <a:avLst/>
              <a:gdLst>
                <a:gd name="T0" fmla="*/ 294 w 360"/>
                <a:gd name="T1" fmla="*/ 0 h 345"/>
                <a:gd name="T2" fmla="*/ 279 w 360"/>
                <a:gd name="T3" fmla="*/ 16 h 345"/>
                <a:gd name="T4" fmla="*/ 332 w 360"/>
                <a:gd name="T5" fmla="*/ 200 h 345"/>
                <a:gd name="T6" fmla="*/ 24 w 360"/>
                <a:gd name="T7" fmla="*/ 288 h 345"/>
                <a:gd name="T8" fmla="*/ 0 w 360"/>
                <a:gd name="T9" fmla="*/ 314 h 345"/>
                <a:gd name="T10" fmla="*/ 5 w 360"/>
                <a:gd name="T11" fmla="*/ 331 h 345"/>
                <a:gd name="T12" fmla="*/ 22 w 360"/>
                <a:gd name="T13" fmla="*/ 345 h 345"/>
                <a:gd name="T14" fmla="*/ 27 w 360"/>
                <a:gd name="T15" fmla="*/ 344 h 345"/>
                <a:gd name="T16" fmla="*/ 347 w 360"/>
                <a:gd name="T17" fmla="*/ 253 h 345"/>
                <a:gd name="T18" fmla="*/ 360 w 360"/>
                <a:gd name="T19" fmla="*/ 236 h 345"/>
                <a:gd name="T20" fmla="*/ 359 w 360"/>
                <a:gd name="T21" fmla="*/ 231 h 345"/>
                <a:gd name="T22" fmla="*/ 359 w 360"/>
                <a:gd name="T23" fmla="*/ 231 h 345"/>
                <a:gd name="T24" fmla="*/ 294 w 360"/>
                <a:gd name="T25" fmla="*/ 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0" h="345">
                  <a:moveTo>
                    <a:pt x="294" y="0"/>
                  </a:moveTo>
                  <a:cubicBezTo>
                    <a:pt x="279" y="16"/>
                    <a:pt x="279" y="16"/>
                    <a:pt x="279" y="16"/>
                  </a:cubicBezTo>
                  <a:cubicBezTo>
                    <a:pt x="332" y="200"/>
                    <a:pt x="332" y="200"/>
                    <a:pt x="332" y="200"/>
                  </a:cubicBezTo>
                  <a:cubicBezTo>
                    <a:pt x="24" y="288"/>
                    <a:pt x="24" y="288"/>
                    <a:pt x="24" y="288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5" y="331"/>
                    <a:pt x="5" y="331"/>
                    <a:pt x="5" y="331"/>
                  </a:cubicBezTo>
                  <a:cubicBezTo>
                    <a:pt x="8" y="343"/>
                    <a:pt x="16" y="345"/>
                    <a:pt x="22" y="345"/>
                  </a:cubicBezTo>
                  <a:cubicBezTo>
                    <a:pt x="25" y="345"/>
                    <a:pt x="27" y="344"/>
                    <a:pt x="27" y="344"/>
                  </a:cubicBezTo>
                  <a:cubicBezTo>
                    <a:pt x="347" y="253"/>
                    <a:pt x="347" y="253"/>
                    <a:pt x="347" y="253"/>
                  </a:cubicBezTo>
                  <a:cubicBezTo>
                    <a:pt x="358" y="250"/>
                    <a:pt x="360" y="242"/>
                    <a:pt x="360" y="236"/>
                  </a:cubicBezTo>
                  <a:cubicBezTo>
                    <a:pt x="360" y="233"/>
                    <a:pt x="359" y="231"/>
                    <a:pt x="359" y="231"/>
                  </a:cubicBezTo>
                  <a:cubicBezTo>
                    <a:pt x="359" y="231"/>
                    <a:pt x="359" y="231"/>
                    <a:pt x="359" y="231"/>
                  </a:cubicBezTo>
                  <a:cubicBezTo>
                    <a:pt x="294" y="0"/>
                    <a:pt x="294" y="0"/>
                    <a:pt x="294" y="0"/>
                  </a:cubicBezTo>
                </a:path>
              </a:pathLst>
            </a:custGeom>
            <a:solidFill>
              <a:srgbClr val="0066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0" name="Freeform 213"/>
            <p:cNvSpPr>
              <a:spLocks/>
            </p:cNvSpPr>
            <p:nvPr/>
          </p:nvSpPr>
          <p:spPr bwMode="auto">
            <a:xfrm>
              <a:off x="4502" y="2434"/>
              <a:ext cx="428" cy="378"/>
            </a:xfrm>
            <a:custGeom>
              <a:avLst/>
              <a:gdLst>
                <a:gd name="T0" fmla="*/ 354 w 428"/>
                <a:gd name="T1" fmla="*/ 0 h 378"/>
                <a:gd name="T2" fmla="*/ 0 w 428"/>
                <a:gd name="T3" fmla="*/ 378 h 378"/>
                <a:gd name="T4" fmla="*/ 428 w 428"/>
                <a:gd name="T5" fmla="*/ 256 h 378"/>
                <a:gd name="T6" fmla="*/ 354 w 428"/>
                <a:gd name="T7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8" h="378">
                  <a:moveTo>
                    <a:pt x="354" y="0"/>
                  </a:moveTo>
                  <a:lnTo>
                    <a:pt x="0" y="378"/>
                  </a:lnTo>
                  <a:lnTo>
                    <a:pt x="428" y="256"/>
                  </a:lnTo>
                  <a:lnTo>
                    <a:pt x="354" y="0"/>
                  </a:lnTo>
                  <a:close/>
                </a:path>
              </a:pathLst>
            </a:custGeom>
            <a:solidFill>
              <a:srgbClr val="3CB4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1" name="Freeform 214"/>
            <p:cNvSpPr>
              <a:spLocks/>
            </p:cNvSpPr>
            <p:nvPr/>
          </p:nvSpPr>
          <p:spPr bwMode="auto">
            <a:xfrm>
              <a:off x="4502" y="2434"/>
              <a:ext cx="428" cy="378"/>
            </a:xfrm>
            <a:custGeom>
              <a:avLst/>
              <a:gdLst>
                <a:gd name="T0" fmla="*/ 354 w 428"/>
                <a:gd name="T1" fmla="*/ 0 h 378"/>
                <a:gd name="T2" fmla="*/ 0 w 428"/>
                <a:gd name="T3" fmla="*/ 378 h 378"/>
                <a:gd name="T4" fmla="*/ 428 w 428"/>
                <a:gd name="T5" fmla="*/ 256 h 378"/>
                <a:gd name="T6" fmla="*/ 354 w 428"/>
                <a:gd name="T7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8" h="378">
                  <a:moveTo>
                    <a:pt x="354" y="0"/>
                  </a:moveTo>
                  <a:lnTo>
                    <a:pt x="0" y="378"/>
                  </a:lnTo>
                  <a:lnTo>
                    <a:pt x="428" y="256"/>
                  </a:lnTo>
                  <a:lnTo>
                    <a:pt x="35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2" name="Rectangle 215"/>
            <p:cNvSpPr>
              <a:spLocks noChangeArrowheads="1"/>
            </p:cNvSpPr>
            <p:nvPr/>
          </p:nvSpPr>
          <p:spPr bwMode="auto">
            <a:xfrm>
              <a:off x="4257" y="2985"/>
              <a:ext cx="50" cy="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3" name="Rectangle 216"/>
            <p:cNvSpPr>
              <a:spLocks noChangeArrowheads="1"/>
            </p:cNvSpPr>
            <p:nvPr/>
          </p:nvSpPr>
          <p:spPr bwMode="auto">
            <a:xfrm>
              <a:off x="4257" y="298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4" name="Rectangle 217"/>
            <p:cNvSpPr>
              <a:spLocks noChangeArrowheads="1"/>
            </p:cNvSpPr>
            <p:nvPr/>
          </p:nvSpPr>
          <p:spPr bwMode="auto">
            <a:xfrm>
              <a:off x="4207" y="2935"/>
              <a:ext cx="50" cy="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5" name="Rectangle 218"/>
            <p:cNvSpPr>
              <a:spLocks noChangeArrowheads="1"/>
            </p:cNvSpPr>
            <p:nvPr/>
          </p:nvSpPr>
          <p:spPr bwMode="auto">
            <a:xfrm>
              <a:off x="4207" y="293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6" name="Rectangle 219"/>
            <p:cNvSpPr>
              <a:spLocks noChangeArrowheads="1"/>
            </p:cNvSpPr>
            <p:nvPr/>
          </p:nvSpPr>
          <p:spPr bwMode="auto">
            <a:xfrm>
              <a:off x="4257" y="2985"/>
              <a:ext cx="50" cy="5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7" name="Rectangle 220"/>
            <p:cNvSpPr>
              <a:spLocks noChangeArrowheads="1"/>
            </p:cNvSpPr>
            <p:nvPr/>
          </p:nvSpPr>
          <p:spPr bwMode="auto">
            <a:xfrm>
              <a:off x="4257" y="298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8" name="Rectangle 221"/>
            <p:cNvSpPr>
              <a:spLocks noChangeArrowheads="1"/>
            </p:cNvSpPr>
            <p:nvPr/>
          </p:nvSpPr>
          <p:spPr bwMode="auto">
            <a:xfrm>
              <a:off x="4207" y="2935"/>
              <a:ext cx="50" cy="5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9" name="Rectangle 222"/>
            <p:cNvSpPr>
              <a:spLocks noChangeArrowheads="1"/>
            </p:cNvSpPr>
            <p:nvPr/>
          </p:nvSpPr>
          <p:spPr bwMode="auto">
            <a:xfrm>
              <a:off x="4207" y="293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0" name="Rectangle 223"/>
            <p:cNvSpPr>
              <a:spLocks noChangeArrowheads="1"/>
            </p:cNvSpPr>
            <p:nvPr/>
          </p:nvSpPr>
          <p:spPr bwMode="auto">
            <a:xfrm>
              <a:off x="4407" y="3135"/>
              <a:ext cx="50" cy="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1" name="Rectangle 224"/>
            <p:cNvSpPr>
              <a:spLocks noChangeArrowheads="1"/>
            </p:cNvSpPr>
            <p:nvPr/>
          </p:nvSpPr>
          <p:spPr bwMode="auto">
            <a:xfrm>
              <a:off x="4407" y="313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2" name="Rectangle 225"/>
            <p:cNvSpPr>
              <a:spLocks noChangeArrowheads="1"/>
            </p:cNvSpPr>
            <p:nvPr/>
          </p:nvSpPr>
          <p:spPr bwMode="auto">
            <a:xfrm>
              <a:off x="4357" y="3085"/>
              <a:ext cx="50" cy="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3" name="Rectangle 226"/>
            <p:cNvSpPr>
              <a:spLocks noChangeArrowheads="1"/>
            </p:cNvSpPr>
            <p:nvPr/>
          </p:nvSpPr>
          <p:spPr bwMode="auto">
            <a:xfrm>
              <a:off x="4357" y="308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4" name="Rectangle 227"/>
            <p:cNvSpPr>
              <a:spLocks noChangeArrowheads="1"/>
            </p:cNvSpPr>
            <p:nvPr/>
          </p:nvSpPr>
          <p:spPr bwMode="auto">
            <a:xfrm>
              <a:off x="4307" y="3035"/>
              <a:ext cx="50" cy="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5" name="Rectangle 228"/>
            <p:cNvSpPr>
              <a:spLocks noChangeArrowheads="1"/>
            </p:cNvSpPr>
            <p:nvPr/>
          </p:nvSpPr>
          <p:spPr bwMode="auto">
            <a:xfrm>
              <a:off x="4307" y="303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6" name="Rectangle 229"/>
            <p:cNvSpPr>
              <a:spLocks noChangeArrowheads="1"/>
            </p:cNvSpPr>
            <p:nvPr/>
          </p:nvSpPr>
          <p:spPr bwMode="auto">
            <a:xfrm>
              <a:off x="4407" y="3135"/>
              <a:ext cx="50" cy="5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7" name="Rectangle 230"/>
            <p:cNvSpPr>
              <a:spLocks noChangeArrowheads="1"/>
            </p:cNvSpPr>
            <p:nvPr/>
          </p:nvSpPr>
          <p:spPr bwMode="auto">
            <a:xfrm>
              <a:off x="4407" y="313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8" name="Rectangle 231"/>
            <p:cNvSpPr>
              <a:spLocks noChangeArrowheads="1"/>
            </p:cNvSpPr>
            <p:nvPr/>
          </p:nvSpPr>
          <p:spPr bwMode="auto">
            <a:xfrm>
              <a:off x="4357" y="3085"/>
              <a:ext cx="50" cy="5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9" name="Rectangle 232"/>
            <p:cNvSpPr>
              <a:spLocks noChangeArrowheads="1"/>
            </p:cNvSpPr>
            <p:nvPr/>
          </p:nvSpPr>
          <p:spPr bwMode="auto">
            <a:xfrm>
              <a:off x="4357" y="308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0" name="Rectangle 233"/>
            <p:cNvSpPr>
              <a:spLocks noChangeArrowheads="1"/>
            </p:cNvSpPr>
            <p:nvPr/>
          </p:nvSpPr>
          <p:spPr bwMode="auto">
            <a:xfrm>
              <a:off x="4307" y="3035"/>
              <a:ext cx="50" cy="5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1" name="Rectangle 234"/>
            <p:cNvSpPr>
              <a:spLocks noChangeArrowheads="1"/>
            </p:cNvSpPr>
            <p:nvPr/>
          </p:nvSpPr>
          <p:spPr bwMode="auto">
            <a:xfrm>
              <a:off x="4307" y="303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2" name="Freeform 235"/>
            <p:cNvSpPr>
              <a:spLocks/>
            </p:cNvSpPr>
            <p:nvPr/>
          </p:nvSpPr>
          <p:spPr bwMode="auto">
            <a:xfrm>
              <a:off x="3956" y="2935"/>
              <a:ext cx="301" cy="250"/>
            </a:xfrm>
            <a:custGeom>
              <a:avLst/>
              <a:gdLst>
                <a:gd name="T0" fmla="*/ 251 w 301"/>
                <a:gd name="T1" fmla="*/ 50 h 250"/>
                <a:gd name="T2" fmla="*/ 251 w 301"/>
                <a:gd name="T3" fmla="*/ 0 h 250"/>
                <a:gd name="T4" fmla="*/ 201 w 301"/>
                <a:gd name="T5" fmla="*/ 0 h 250"/>
                <a:gd name="T6" fmla="*/ 201 w 301"/>
                <a:gd name="T7" fmla="*/ 50 h 250"/>
                <a:gd name="T8" fmla="*/ 151 w 301"/>
                <a:gd name="T9" fmla="*/ 50 h 250"/>
                <a:gd name="T10" fmla="*/ 151 w 301"/>
                <a:gd name="T11" fmla="*/ 100 h 250"/>
                <a:gd name="T12" fmla="*/ 100 w 301"/>
                <a:gd name="T13" fmla="*/ 100 h 250"/>
                <a:gd name="T14" fmla="*/ 100 w 301"/>
                <a:gd name="T15" fmla="*/ 150 h 250"/>
                <a:gd name="T16" fmla="*/ 50 w 301"/>
                <a:gd name="T17" fmla="*/ 150 h 250"/>
                <a:gd name="T18" fmla="*/ 50 w 301"/>
                <a:gd name="T19" fmla="*/ 200 h 250"/>
                <a:gd name="T20" fmla="*/ 0 w 301"/>
                <a:gd name="T21" fmla="*/ 200 h 250"/>
                <a:gd name="T22" fmla="*/ 0 w 301"/>
                <a:gd name="T23" fmla="*/ 250 h 250"/>
                <a:gd name="T24" fmla="*/ 50 w 301"/>
                <a:gd name="T25" fmla="*/ 250 h 250"/>
                <a:gd name="T26" fmla="*/ 100 w 301"/>
                <a:gd name="T27" fmla="*/ 250 h 250"/>
                <a:gd name="T28" fmla="*/ 151 w 301"/>
                <a:gd name="T29" fmla="*/ 250 h 250"/>
                <a:gd name="T30" fmla="*/ 201 w 301"/>
                <a:gd name="T31" fmla="*/ 250 h 250"/>
                <a:gd name="T32" fmla="*/ 201 w 301"/>
                <a:gd name="T33" fmla="*/ 200 h 250"/>
                <a:gd name="T34" fmla="*/ 251 w 301"/>
                <a:gd name="T35" fmla="*/ 200 h 250"/>
                <a:gd name="T36" fmla="*/ 251 w 301"/>
                <a:gd name="T37" fmla="*/ 150 h 250"/>
                <a:gd name="T38" fmla="*/ 301 w 301"/>
                <a:gd name="T39" fmla="*/ 150 h 250"/>
                <a:gd name="T40" fmla="*/ 301 w 301"/>
                <a:gd name="T41" fmla="*/ 100 h 250"/>
                <a:gd name="T42" fmla="*/ 301 w 301"/>
                <a:gd name="T43" fmla="*/ 50 h 250"/>
                <a:gd name="T44" fmla="*/ 251 w 301"/>
                <a:gd name="T45" fmla="*/ 5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1" h="250">
                  <a:moveTo>
                    <a:pt x="251" y="50"/>
                  </a:moveTo>
                  <a:lnTo>
                    <a:pt x="251" y="0"/>
                  </a:lnTo>
                  <a:lnTo>
                    <a:pt x="201" y="0"/>
                  </a:lnTo>
                  <a:lnTo>
                    <a:pt x="201" y="50"/>
                  </a:lnTo>
                  <a:lnTo>
                    <a:pt x="151" y="50"/>
                  </a:lnTo>
                  <a:lnTo>
                    <a:pt x="151" y="100"/>
                  </a:lnTo>
                  <a:lnTo>
                    <a:pt x="100" y="100"/>
                  </a:lnTo>
                  <a:lnTo>
                    <a:pt x="100" y="150"/>
                  </a:lnTo>
                  <a:lnTo>
                    <a:pt x="50" y="150"/>
                  </a:lnTo>
                  <a:lnTo>
                    <a:pt x="50" y="200"/>
                  </a:lnTo>
                  <a:lnTo>
                    <a:pt x="0" y="200"/>
                  </a:lnTo>
                  <a:lnTo>
                    <a:pt x="0" y="250"/>
                  </a:lnTo>
                  <a:lnTo>
                    <a:pt x="50" y="250"/>
                  </a:lnTo>
                  <a:lnTo>
                    <a:pt x="100" y="250"/>
                  </a:lnTo>
                  <a:lnTo>
                    <a:pt x="151" y="250"/>
                  </a:lnTo>
                  <a:lnTo>
                    <a:pt x="201" y="250"/>
                  </a:lnTo>
                  <a:lnTo>
                    <a:pt x="201" y="200"/>
                  </a:lnTo>
                  <a:lnTo>
                    <a:pt x="251" y="200"/>
                  </a:lnTo>
                  <a:lnTo>
                    <a:pt x="251" y="150"/>
                  </a:lnTo>
                  <a:lnTo>
                    <a:pt x="301" y="150"/>
                  </a:lnTo>
                  <a:lnTo>
                    <a:pt x="301" y="100"/>
                  </a:lnTo>
                  <a:lnTo>
                    <a:pt x="301" y="50"/>
                  </a:lnTo>
                  <a:lnTo>
                    <a:pt x="251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3" name="Freeform 236"/>
            <p:cNvSpPr>
              <a:spLocks/>
            </p:cNvSpPr>
            <p:nvPr/>
          </p:nvSpPr>
          <p:spPr bwMode="auto">
            <a:xfrm>
              <a:off x="3956" y="2935"/>
              <a:ext cx="301" cy="250"/>
            </a:xfrm>
            <a:custGeom>
              <a:avLst/>
              <a:gdLst>
                <a:gd name="T0" fmla="*/ 251 w 301"/>
                <a:gd name="T1" fmla="*/ 50 h 250"/>
                <a:gd name="T2" fmla="*/ 251 w 301"/>
                <a:gd name="T3" fmla="*/ 0 h 250"/>
                <a:gd name="T4" fmla="*/ 201 w 301"/>
                <a:gd name="T5" fmla="*/ 0 h 250"/>
                <a:gd name="T6" fmla="*/ 201 w 301"/>
                <a:gd name="T7" fmla="*/ 50 h 250"/>
                <a:gd name="T8" fmla="*/ 151 w 301"/>
                <a:gd name="T9" fmla="*/ 50 h 250"/>
                <a:gd name="T10" fmla="*/ 151 w 301"/>
                <a:gd name="T11" fmla="*/ 100 h 250"/>
                <a:gd name="T12" fmla="*/ 100 w 301"/>
                <a:gd name="T13" fmla="*/ 100 h 250"/>
                <a:gd name="T14" fmla="*/ 100 w 301"/>
                <a:gd name="T15" fmla="*/ 150 h 250"/>
                <a:gd name="T16" fmla="*/ 50 w 301"/>
                <a:gd name="T17" fmla="*/ 150 h 250"/>
                <a:gd name="T18" fmla="*/ 50 w 301"/>
                <a:gd name="T19" fmla="*/ 200 h 250"/>
                <a:gd name="T20" fmla="*/ 0 w 301"/>
                <a:gd name="T21" fmla="*/ 200 h 250"/>
                <a:gd name="T22" fmla="*/ 0 w 301"/>
                <a:gd name="T23" fmla="*/ 250 h 250"/>
                <a:gd name="T24" fmla="*/ 50 w 301"/>
                <a:gd name="T25" fmla="*/ 250 h 250"/>
                <a:gd name="T26" fmla="*/ 100 w 301"/>
                <a:gd name="T27" fmla="*/ 250 h 250"/>
                <a:gd name="T28" fmla="*/ 151 w 301"/>
                <a:gd name="T29" fmla="*/ 250 h 250"/>
                <a:gd name="T30" fmla="*/ 201 w 301"/>
                <a:gd name="T31" fmla="*/ 250 h 250"/>
                <a:gd name="T32" fmla="*/ 201 w 301"/>
                <a:gd name="T33" fmla="*/ 200 h 250"/>
                <a:gd name="T34" fmla="*/ 251 w 301"/>
                <a:gd name="T35" fmla="*/ 200 h 250"/>
                <a:gd name="T36" fmla="*/ 251 w 301"/>
                <a:gd name="T37" fmla="*/ 150 h 250"/>
                <a:gd name="T38" fmla="*/ 301 w 301"/>
                <a:gd name="T39" fmla="*/ 150 h 250"/>
                <a:gd name="T40" fmla="*/ 301 w 301"/>
                <a:gd name="T41" fmla="*/ 100 h 250"/>
                <a:gd name="T42" fmla="*/ 301 w 301"/>
                <a:gd name="T43" fmla="*/ 50 h 250"/>
                <a:gd name="T44" fmla="*/ 251 w 301"/>
                <a:gd name="T45" fmla="*/ 5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1" h="250">
                  <a:moveTo>
                    <a:pt x="251" y="50"/>
                  </a:moveTo>
                  <a:lnTo>
                    <a:pt x="251" y="0"/>
                  </a:lnTo>
                  <a:lnTo>
                    <a:pt x="201" y="0"/>
                  </a:lnTo>
                  <a:lnTo>
                    <a:pt x="201" y="50"/>
                  </a:lnTo>
                  <a:lnTo>
                    <a:pt x="151" y="50"/>
                  </a:lnTo>
                  <a:lnTo>
                    <a:pt x="151" y="100"/>
                  </a:lnTo>
                  <a:lnTo>
                    <a:pt x="100" y="100"/>
                  </a:lnTo>
                  <a:lnTo>
                    <a:pt x="100" y="150"/>
                  </a:lnTo>
                  <a:lnTo>
                    <a:pt x="50" y="150"/>
                  </a:lnTo>
                  <a:lnTo>
                    <a:pt x="50" y="200"/>
                  </a:lnTo>
                  <a:lnTo>
                    <a:pt x="0" y="200"/>
                  </a:lnTo>
                  <a:lnTo>
                    <a:pt x="0" y="250"/>
                  </a:lnTo>
                  <a:lnTo>
                    <a:pt x="50" y="250"/>
                  </a:lnTo>
                  <a:lnTo>
                    <a:pt x="100" y="250"/>
                  </a:lnTo>
                  <a:lnTo>
                    <a:pt x="151" y="250"/>
                  </a:lnTo>
                  <a:lnTo>
                    <a:pt x="201" y="250"/>
                  </a:lnTo>
                  <a:lnTo>
                    <a:pt x="201" y="200"/>
                  </a:lnTo>
                  <a:lnTo>
                    <a:pt x="251" y="200"/>
                  </a:lnTo>
                  <a:lnTo>
                    <a:pt x="251" y="150"/>
                  </a:lnTo>
                  <a:lnTo>
                    <a:pt x="301" y="150"/>
                  </a:lnTo>
                  <a:lnTo>
                    <a:pt x="301" y="100"/>
                  </a:lnTo>
                  <a:lnTo>
                    <a:pt x="301" y="50"/>
                  </a:lnTo>
                  <a:lnTo>
                    <a:pt x="251" y="5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4" name="Freeform 237"/>
            <p:cNvSpPr>
              <a:spLocks/>
            </p:cNvSpPr>
            <p:nvPr/>
          </p:nvSpPr>
          <p:spPr bwMode="auto">
            <a:xfrm>
              <a:off x="3956" y="2935"/>
              <a:ext cx="301" cy="250"/>
            </a:xfrm>
            <a:custGeom>
              <a:avLst/>
              <a:gdLst>
                <a:gd name="T0" fmla="*/ 251 w 301"/>
                <a:gd name="T1" fmla="*/ 0 h 250"/>
                <a:gd name="T2" fmla="*/ 201 w 301"/>
                <a:gd name="T3" fmla="*/ 0 h 250"/>
                <a:gd name="T4" fmla="*/ 201 w 301"/>
                <a:gd name="T5" fmla="*/ 50 h 250"/>
                <a:gd name="T6" fmla="*/ 151 w 301"/>
                <a:gd name="T7" fmla="*/ 50 h 250"/>
                <a:gd name="T8" fmla="*/ 151 w 301"/>
                <a:gd name="T9" fmla="*/ 100 h 250"/>
                <a:gd name="T10" fmla="*/ 100 w 301"/>
                <a:gd name="T11" fmla="*/ 100 h 250"/>
                <a:gd name="T12" fmla="*/ 100 w 301"/>
                <a:gd name="T13" fmla="*/ 150 h 250"/>
                <a:gd name="T14" fmla="*/ 50 w 301"/>
                <a:gd name="T15" fmla="*/ 150 h 250"/>
                <a:gd name="T16" fmla="*/ 50 w 301"/>
                <a:gd name="T17" fmla="*/ 200 h 250"/>
                <a:gd name="T18" fmla="*/ 0 w 301"/>
                <a:gd name="T19" fmla="*/ 200 h 250"/>
                <a:gd name="T20" fmla="*/ 0 w 301"/>
                <a:gd name="T21" fmla="*/ 250 h 250"/>
                <a:gd name="T22" fmla="*/ 50 w 301"/>
                <a:gd name="T23" fmla="*/ 250 h 250"/>
                <a:gd name="T24" fmla="*/ 100 w 301"/>
                <a:gd name="T25" fmla="*/ 250 h 250"/>
                <a:gd name="T26" fmla="*/ 151 w 301"/>
                <a:gd name="T27" fmla="*/ 250 h 250"/>
                <a:gd name="T28" fmla="*/ 201 w 301"/>
                <a:gd name="T29" fmla="*/ 250 h 250"/>
                <a:gd name="T30" fmla="*/ 201 w 301"/>
                <a:gd name="T31" fmla="*/ 200 h 250"/>
                <a:gd name="T32" fmla="*/ 251 w 301"/>
                <a:gd name="T33" fmla="*/ 200 h 250"/>
                <a:gd name="T34" fmla="*/ 251 w 301"/>
                <a:gd name="T35" fmla="*/ 150 h 250"/>
                <a:gd name="T36" fmla="*/ 301 w 301"/>
                <a:gd name="T37" fmla="*/ 150 h 250"/>
                <a:gd name="T38" fmla="*/ 301 w 301"/>
                <a:gd name="T39" fmla="*/ 100 h 250"/>
                <a:gd name="T40" fmla="*/ 301 w 301"/>
                <a:gd name="T41" fmla="*/ 50 h 250"/>
                <a:gd name="T42" fmla="*/ 251 w 301"/>
                <a:gd name="T43" fmla="*/ 50 h 250"/>
                <a:gd name="T44" fmla="*/ 251 w 301"/>
                <a:gd name="T45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1" h="250">
                  <a:moveTo>
                    <a:pt x="251" y="0"/>
                  </a:moveTo>
                  <a:lnTo>
                    <a:pt x="201" y="0"/>
                  </a:lnTo>
                  <a:lnTo>
                    <a:pt x="201" y="50"/>
                  </a:lnTo>
                  <a:lnTo>
                    <a:pt x="151" y="50"/>
                  </a:lnTo>
                  <a:lnTo>
                    <a:pt x="151" y="100"/>
                  </a:lnTo>
                  <a:lnTo>
                    <a:pt x="100" y="100"/>
                  </a:lnTo>
                  <a:lnTo>
                    <a:pt x="100" y="150"/>
                  </a:lnTo>
                  <a:lnTo>
                    <a:pt x="50" y="150"/>
                  </a:lnTo>
                  <a:lnTo>
                    <a:pt x="50" y="200"/>
                  </a:lnTo>
                  <a:lnTo>
                    <a:pt x="0" y="200"/>
                  </a:lnTo>
                  <a:lnTo>
                    <a:pt x="0" y="250"/>
                  </a:lnTo>
                  <a:lnTo>
                    <a:pt x="50" y="250"/>
                  </a:lnTo>
                  <a:lnTo>
                    <a:pt x="100" y="250"/>
                  </a:lnTo>
                  <a:lnTo>
                    <a:pt x="151" y="250"/>
                  </a:lnTo>
                  <a:lnTo>
                    <a:pt x="201" y="250"/>
                  </a:lnTo>
                  <a:lnTo>
                    <a:pt x="201" y="200"/>
                  </a:lnTo>
                  <a:lnTo>
                    <a:pt x="251" y="200"/>
                  </a:lnTo>
                  <a:lnTo>
                    <a:pt x="251" y="150"/>
                  </a:lnTo>
                  <a:lnTo>
                    <a:pt x="301" y="150"/>
                  </a:lnTo>
                  <a:lnTo>
                    <a:pt x="301" y="100"/>
                  </a:lnTo>
                  <a:lnTo>
                    <a:pt x="301" y="50"/>
                  </a:lnTo>
                  <a:lnTo>
                    <a:pt x="251" y="50"/>
                  </a:lnTo>
                  <a:lnTo>
                    <a:pt x="251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5" name="Freeform 238"/>
            <p:cNvSpPr>
              <a:spLocks/>
            </p:cNvSpPr>
            <p:nvPr/>
          </p:nvSpPr>
          <p:spPr bwMode="auto">
            <a:xfrm>
              <a:off x="3956" y="2935"/>
              <a:ext cx="301" cy="250"/>
            </a:xfrm>
            <a:custGeom>
              <a:avLst/>
              <a:gdLst>
                <a:gd name="T0" fmla="*/ 251 w 301"/>
                <a:gd name="T1" fmla="*/ 0 h 250"/>
                <a:gd name="T2" fmla="*/ 201 w 301"/>
                <a:gd name="T3" fmla="*/ 0 h 250"/>
                <a:gd name="T4" fmla="*/ 201 w 301"/>
                <a:gd name="T5" fmla="*/ 50 h 250"/>
                <a:gd name="T6" fmla="*/ 151 w 301"/>
                <a:gd name="T7" fmla="*/ 50 h 250"/>
                <a:gd name="T8" fmla="*/ 151 w 301"/>
                <a:gd name="T9" fmla="*/ 100 h 250"/>
                <a:gd name="T10" fmla="*/ 100 w 301"/>
                <a:gd name="T11" fmla="*/ 100 h 250"/>
                <a:gd name="T12" fmla="*/ 100 w 301"/>
                <a:gd name="T13" fmla="*/ 150 h 250"/>
                <a:gd name="T14" fmla="*/ 50 w 301"/>
                <a:gd name="T15" fmla="*/ 150 h 250"/>
                <a:gd name="T16" fmla="*/ 50 w 301"/>
                <a:gd name="T17" fmla="*/ 200 h 250"/>
                <a:gd name="T18" fmla="*/ 0 w 301"/>
                <a:gd name="T19" fmla="*/ 200 h 250"/>
                <a:gd name="T20" fmla="*/ 0 w 301"/>
                <a:gd name="T21" fmla="*/ 250 h 250"/>
                <a:gd name="T22" fmla="*/ 50 w 301"/>
                <a:gd name="T23" fmla="*/ 250 h 250"/>
                <a:gd name="T24" fmla="*/ 100 w 301"/>
                <a:gd name="T25" fmla="*/ 250 h 250"/>
                <a:gd name="T26" fmla="*/ 151 w 301"/>
                <a:gd name="T27" fmla="*/ 250 h 250"/>
                <a:gd name="T28" fmla="*/ 201 w 301"/>
                <a:gd name="T29" fmla="*/ 250 h 250"/>
                <a:gd name="T30" fmla="*/ 201 w 301"/>
                <a:gd name="T31" fmla="*/ 200 h 250"/>
                <a:gd name="T32" fmla="*/ 251 w 301"/>
                <a:gd name="T33" fmla="*/ 200 h 250"/>
                <a:gd name="T34" fmla="*/ 251 w 301"/>
                <a:gd name="T35" fmla="*/ 150 h 250"/>
                <a:gd name="T36" fmla="*/ 301 w 301"/>
                <a:gd name="T37" fmla="*/ 150 h 250"/>
                <a:gd name="T38" fmla="*/ 301 w 301"/>
                <a:gd name="T39" fmla="*/ 100 h 250"/>
                <a:gd name="T40" fmla="*/ 301 w 301"/>
                <a:gd name="T41" fmla="*/ 50 h 250"/>
                <a:gd name="T42" fmla="*/ 251 w 301"/>
                <a:gd name="T43" fmla="*/ 50 h 250"/>
                <a:gd name="T44" fmla="*/ 251 w 301"/>
                <a:gd name="T45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1" h="250">
                  <a:moveTo>
                    <a:pt x="251" y="0"/>
                  </a:moveTo>
                  <a:lnTo>
                    <a:pt x="201" y="0"/>
                  </a:lnTo>
                  <a:lnTo>
                    <a:pt x="201" y="50"/>
                  </a:lnTo>
                  <a:lnTo>
                    <a:pt x="151" y="50"/>
                  </a:lnTo>
                  <a:lnTo>
                    <a:pt x="151" y="100"/>
                  </a:lnTo>
                  <a:lnTo>
                    <a:pt x="100" y="100"/>
                  </a:lnTo>
                  <a:lnTo>
                    <a:pt x="100" y="150"/>
                  </a:lnTo>
                  <a:lnTo>
                    <a:pt x="50" y="150"/>
                  </a:lnTo>
                  <a:lnTo>
                    <a:pt x="50" y="200"/>
                  </a:lnTo>
                  <a:lnTo>
                    <a:pt x="0" y="200"/>
                  </a:lnTo>
                  <a:lnTo>
                    <a:pt x="0" y="250"/>
                  </a:lnTo>
                  <a:lnTo>
                    <a:pt x="50" y="250"/>
                  </a:lnTo>
                  <a:lnTo>
                    <a:pt x="100" y="250"/>
                  </a:lnTo>
                  <a:lnTo>
                    <a:pt x="151" y="250"/>
                  </a:lnTo>
                  <a:lnTo>
                    <a:pt x="201" y="250"/>
                  </a:lnTo>
                  <a:lnTo>
                    <a:pt x="201" y="200"/>
                  </a:lnTo>
                  <a:lnTo>
                    <a:pt x="251" y="200"/>
                  </a:lnTo>
                  <a:lnTo>
                    <a:pt x="251" y="150"/>
                  </a:lnTo>
                  <a:lnTo>
                    <a:pt x="301" y="150"/>
                  </a:lnTo>
                  <a:lnTo>
                    <a:pt x="301" y="100"/>
                  </a:lnTo>
                  <a:lnTo>
                    <a:pt x="301" y="50"/>
                  </a:lnTo>
                  <a:lnTo>
                    <a:pt x="251" y="50"/>
                  </a:lnTo>
                  <a:lnTo>
                    <a:pt x="25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6" name="Freeform 239"/>
            <p:cNvSpPr>
              <a:spLocks/>
            </p:cNvSpPr>
            <p:nvPr/>
          </p:nvSpPr>
          <p:spPr bwMode="auto">
            <a:xfrm>
              <a:off x="4157" y="3035"/>
              <a:ext cx="250" cy="150"/>
            </a:xfrm>
            <a:custGeom>
              <a:avLst/>
              <a:gdLst>
                <a:gd name="T0" fmla="*/ 200 w 250"/>
                <a:gd name="T1" fmla="*/ 100 h 150"/>
                <a:gd name="T2" fmla="*/ 200 w 250"/>
                <a:gd name="T3" fmla="*/ 50 h 150"/>
                <a:gd name="T4" fmla="*/ 150 w 250"/>
                <a:gd name="T5" fmla="*/ 50 h 150"/>
                <a:gd name="T6" fmla="*/ 150 w 250"/>
                <a:gd name="T7" fmla="*/ 0 h 150"/>
                <a:gd name="T8" fmla="*/ 100 w 250"/>
                <a:gd name="T9" fmla="*/ 0 h 150"/>
                <a:gd name="T10" fmla="*/ 100 w 250"/>
                <a:gd name="T11" fmla="*/ 50 h 150"/>
                <a:gd name="T12" fmla="*/ 50 w 250"/>
                <a:gd name="T13" fmla="*/ 50 h 150"/>
                <a:gd name="T14" fmla="*/ 50 w 250"/>
                <a:gd name="T15" fmla="*/ 100 h 150"/>
                <a:gd name="T16" fmla="*/ 0 w 250"/>
                <a:gd name="T17" fmla="*/ 100 h 150"/>
                <a:gd name="T18" fmla="*/ 0 w 250"/>
                <a:gd name="T19" fmla="*/ 150 h 150"/>
                <a:gd name="T20" fmla="*/ 50 w 250"/>
                <a:gd name="T21" fmla="*/ 150 h 150"/>
                <a:gd name="T22" fmla="*/ 100 w 250"/>
                <a:gd name="T23" fmla="*/ 150 h 150"/>
                <a:gd name="T24" fmla="*/ 150 w 250"/>
                <a:gd name="T25" fmla="*/ 150 h 150"/>
                <a:gd name="T26" fmla="*/ 200 w 250"/>
                <a:gd name="T27" fmla="*/ 150 h 150"/>
                <a:gd name="T28" fmla="*/ 250 w 250"/>
                <a:gd name="T29" fmla="*/ 150 h 150"/>
                <a:gd name="T30" fmla="*/ 250 w 250"/>
                <a:gd name="T31" fmla="*/ 100 h 150"/>
                <a:gd name="T32" fmla="*/ 200 w 250"/>
                <a:gd name="T33" fmla="*/ 10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0" h="150">
                  <a:moveTo>
                    <a:pt x="200" y="100"/>
                  </a:moveTo>
                  <a:lnTo>
                    <a:pt x="200" y="50"/>
                  </a:lnTo>
                  <a:lnTo>
                    <a:pt x="150" y="50"/>
                  </a:lnTo>
                  <a:lnTo>
                    <a:pt x="150" y="0"/>
                  </a:lnTo>
                  <a:lnTo>
                    <a:pt x="100" y="0"/>
                  </a:lnTo>
                  <a:lnTo>
                    <a:pt x="100" y="50"/>
                  </a:lnTo>
                  <a:lnTo>
                    <a:pt x="50" y="50"/>
                  </a:lnTo>
                  <a:lnTo>
                    <a:pt x="50" y="100"/>
                  </a:lnTo>
                  <a:lnTo>
                    <a:pt x="0" y="100"/>
                  </a:lnTo>
                  <a:lnTo>
                    <a:pt x="0" y="150"/>
                  </a:lnTo>
                  <a:lnTo>
                    <a:pt x="50" y="150"/>
                  </a:lnTo>
                  <a:lnTo>
                    <a:pt x="100" y="150"/>
                  </a:lnTo>
                  <a:lnTo>
                    <a:pt x="150" y="150"/>
                  </a:lnTo>
                  <a:lnTo>
                    <a:pt x="200" y="150"/>
                  </a:lnTo>
                  <a:lnTo>
                    <a:pt x="250" y="150"/>
                  </a:lnTo>
                  <a:lnTo>
                    <a:pt x="250" y="100"/>
                  </a:lnTo>
                  <a:lnTo>
                    <a:pt x="200" y="1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36497548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hidden">
          <a:xfrm>
            <a:off x="1" y="1178952"/>
            <a:ext cx="12436475" cy="5815573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0" tIns="46630" rIns="46630" bIns="466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endParaRPr lang="en-US" sz="1836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1887136" cy="2219197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buNone/>
              <a:defRPr sz="3264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1pPr>
            <a:lvl2pPr marL="346486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2pPr>
            <a:lvl3pPr marL="584492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3pPr>
            <a:lvl4pPr marL="814403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4pPr>
            <a:lvl5pPr marL="1050791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65604931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Orange">
    <p:bg>
      <p:bgPr>
        <a:solidFill>
          <a:srgbClr val="DC3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89092" y="1838391"/>
            <a:ext cx="10058346" cy="1201676"/>
          </a:xfrm>
          <a:prstGeom prst="rect">
            <a:avLst/>
          </a:prstGeom>
        </p:spPr>
        <p:txBody>
          <a:bodyPr anchor="b" anchorCtr="0">
            <a:spAutoFit/>
          </a:bodyPr>
          <a:lstStyle>
            <a:lvl1pPr>
              <a:defRPr sz="7200" spc="-153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1189092" y="3497262"/>
            <a:ext cx="10058346" cy="683264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pc="-71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9523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Green">
    <p:bg>
      <p:bgPr>
        <a:solidFill>
          <a:srgbClr val="0072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89092" y="1849610"/>
            <a:ext cx="10058346" cy="1201676"/>
          </a:xfrm>
          <a:prstGeom prst="rect">
            <a:avLst/>
          </a:prstGeom>
        </p:spPr>
        <p:txBody>
          <a:bodyPr anchor="b" anchorCtr="0">
            <a:spAutoFit/>
          </a:bodyPr>
          <a:lstStyle>
            <a:lvl1pPr>
              <a:defRPr sz="7200" spc="-153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1189092" y="3497262"/>
            <a:ext cx="10058346" cy="683264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pc="-71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2210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31897" y="2526758"/>
            <a:ext cx="10972680" cy="1427699"/>
          </a:xfrm>
        </p:spPr>
        <p:txBody>
          <a:bodyPr anchor="b" anchorCtr="0">
            <a:spAutoFit/>
          </a:bodyPr>
          <a:lstStyle>
            <a:lvl1pPr>
              <a:defRPr sz="8800" spc="-306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112182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Blue">
    <p:bg>
      <p:bgPr>
        <a:solidFill>
          <a:srgbClr val="0018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89092" y="1838391"/>
            <a:ext cx="10058346" cy="1201676"/>
          </a:xfrm>
          <a:prstGeom prst="rect">
            <a:avLst/>
          </a:prstGeom>
        </p:spPr>
        <p:txBody>
          <a:bodyPr anchor="b" anchorCtr="0">
            <a:spAutoFit/>
          </a:bodyPr>
          <a:lstStyle>
            <a:lvl1pPr>
              <a:defRPr sz="7200" spc="-153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1189092" y="3497262"/>
            <a:ext cx="10058346" cy="683264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pc="-71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8015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Purple">
    <p:bg>
      <p:bgPr>
        <a:solidFill>
          <a:srgbClr val="6821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89092" y="1838391"/>
            <a:ext cx="10058346" cy="1201676"/>
          </a:xfrm>
          <a:prstGeom prst="rect">
            <a:avLst/>
          </a:prstGeom>
        </p:spPr>
        <p:txBody>
          <a:bodyPr anchor="b" anchorCtr="0">
            <a:spAutoFit/>
          </a:bodyPr>
          <a:lstStyle>
            <a:lvl1pPr>
              <a:defRPr sz="7200" spc="-153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1189092" y="3497262"/>
            <a:ext cx="10058346" cy="683264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pc="-71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0508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unchy Slide Orange">
    <p:bg>
      <p:bgPr>
        <a:solidFill>
          <a:srgbClr val="DC3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31897" y="2526758"/>
            <a:ext cx="10972680" cy="1427699"/>
          </a:xfrm>
          <a:prstGeom prst="rect">
            <a:avLst/>
          </a:prstGeom>
        </p:spPr>
        <p:txBody>
          <a:bodyPr anchor="b" anchorCtr="0">
            <a:spAutoFit/>
          </a:bodyPr>
          <a:lstStyle>
            <a:lvl1pPr>
              <a:defRPr sz="8800" spc="-306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4106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unchy Slide Green">
    <p:bg>
      <p:bgPr>
        <a:solidFill>
          <a:srgbClr val="0072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31897" y="2526758"/>
            <a:ext cx="10972680" cy="1427699"/>
          </a:xfrm>
          <a:prstGeom prst="rect">
            <a:avLst/>
          </a:prstGeom>
        </p:spPr>
        <p:txBody>
          <a:bodyPr anchor="b" anchorCtr="0">
            <a:spAutoFit/>
          </a:bodyPr>
          <a:lstStyle>
            <a:lvl1pPr>
              <a:defRPr sz="8800" spc="-306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2105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unchy Slide Blue">
    <p:bg>
      <p:bgPr>
        <a:solidFill>
          <a:srgbClr val="0018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31897" y="2526758"/>
            <a:ext cx="10972680" cy="1427699"/>
          </a:xfrm>
          <a:prstGeom prst="rect">
            <a:avLst/>
          </a:prstGeom>
        </p:spPr>
        <p:txBody>
          <a:bodyPr anchor="b" anchorCtr="0">
            <a:spAutoFit/>
          </a:bodyPr>
          <a:lstStyle>
            <a:lvl1pPr>
              <a:defRPr sz="8800" spc="-306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2218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unchy Slide Purple">
    <p:bg>
      <p:bgPr>
        <a:solidFill>
          <a:srgbClr val="6821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31897" y="2526758"/>
            <a:ext cx="10972680" cy="1427699"/>
          </a:xfrm>
          <a:prstGeom prst="rect">
            <a:avLst/>
          </a:prstGeom>
        </p:spPr>
        <p:txBody>
          <a:bodyPr anchor="b" anchorCtr="0">
            <a:spAutoFit/>
          </a:bodyPr>
          <a:lstStyle>
            <a:lvl1pPr>
              <a:defRPr sz="8800" spc="-306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1007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 Orang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94601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 Green">
    <p:bg>
      <p:bgPr>
        <a:solidFill>
          <a:srgbClr val="0072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5023657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 Blue">
    <p:bg>
      <p:bgPr>
        <a:solidFill>
          <a:srgbClr val="0018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7473221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 Purple">
    <p:bg>
      <p:bgPr>
        <a:solidFill>
          <a:srgbClr val="6821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0826116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1897" y="4411652"/>
            <a:ext cx="10972680" cy="693267"/>
          </a:xfrm>
        </p:spPr>
        <p:txBody>
          <a:bodyPr>
            <a:sp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lang="en-US" sz="3600" kern="1200" spc="-71" baseline="0" dirty="0">
                <a:gradFill>
                  <a:gsLst>
                    <a:gs pos="2083">
                      <a:schemeClr val="bg2"/>
                    </a:gs>
                    <a:gs pos="99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466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325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988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651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313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976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639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30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32559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Click to edit Master subtitle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31897" y="2548368"/>
            <a:ext cx="10972680" cy="1406089"/>
          </a:xfrm>
        </p:spPr>
        <p:txBody>
          <a:bodyPr anchor="ctr" anchorCtr="0">
            <a:noAutofit/>
            <a:scene3d>
              <a:camera prst="orthographicFront"/>
              <a:lightRig rig="flat" dir="t"/>
            </a:scene3d>
            <a:sp3d>
              <a:contourClr>
                <a:schemeClr val="tx2"/>
              </a:contourClr>
            </a:sp3d>
          </a:bodyPr>
          <a:lstStyle>
            <a:lvl1pPr marL="0" indent="0" algn="l">
              <a:spcBef>
                <a:spcPts val="0"/>
              </a:spcBef>
              <a:buFont typeface="Arial" pitchFamily="34" charset="0"/>
              <a:buNone/>
              <a:defRPr lang="en-US" sz="9600" b="0" kern="1200" cap="none" spc="-408" baseline="0" dirty="0" smtClean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Arial" charset="0"/>
              </a:defRPr>
            </a:lvl1pPr>
          </a:lstStyle>
          <a:p>
            <a:pPr lvl="0"/>
            <a:r>
              <a:rPr lang="en-US" dirty="0"/>
              <a:t>click to…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731897" y="1008768"/>
            <a:ext cx="10972680" cy="1116909"/>
          </a:xfrm>
        </p:spPr>
        <p:txBody>
          <a:bodyPr wrap="square" anchor="b">
            <a:spAutoFit/>
          </a:bodyPr>
          <a:lstStyle>
            <a:lvl1pPr marL="0" indent="0">
              <a:buNone/>
              <a:defRPr sz="6600" spc="-153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154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274702" y="296897"/>
            <a:ext cx="11887136" cy="862737"/>
          </a:xfrm>
        </p:spPr>
        <p:txBody>
          <a:bodyPr>
            <a:spAutoFit/>
          </a:bodyPr>
          <a:lstStyle>
            <a:lvl1pPr>
              <a:defRPr sz="4800" baseline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702" y="1211287"/>
            <a:ext cx="11887136" cy="2240613"/>
          </a:xfrm>
          <a:prstGeom prst="rect">
            <a:avLst/>
          </a:prstGeom>
        </p:spPr>
        <p:txBody>
          <a:bodyPr>
            <a:spAutoFit/>
          </a:bodyPr>
          <a:lstStyle>
            <a:lvl1pPr marL="342900" indent="-342900">
              <a:buClr>
                <a:srgbClr val="FFFFFF"/>
              </a:buClr>
              <a:buSzPct val="90000"/>
              <a:buFont typeface="Arial" pitchFamily="34" charset="0"/>
              <a:buChar char="•"/>
              <a:defRPr sz="36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628650" indent="-285750">
              <a:buClr>
                <a:srgbClr val="FFFFFF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914400" indent="-285750">
              <a:buClr>
                <a:srgbClr val="FFFFFF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143000" indent="-228600">
              <a:buClr>
                <a:srgbClr val="FFFFFF"/>
              </a:buClr>
              <a:buSzPct val="90000"/>
              <a:buFont typeface="Arial" pitchFamily="34" charset="0"/>
              <a:buChar char="•"/>
              <a:tabLst/>
              <a:defRPr sz="20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71600" indent="-228600">
              <a:buClr>
                <a:srgbClr val="FFFFFF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 sz="3672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</p:spTree>
    <p:extLst>
      <p:ext uri="{BB962C8B-B14F-4D97-AF65-F5344CB8AC3E}">
        <p14:creationId xmlns:p14="http://schemas.microsoft.com/office/powerpoint/2010/main" val="2474658108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1280" y="1938067"/>
            <a:ext cx="11378776" cy="1017048"/>
          </a:xfrm>
        </p:spPr>
        <p:txBody>
          <a:bodyPr anchor="b" anchorCtr="0"/>
          <a:lstStyle>
            <a:lvl1pPr>
              <a:defRPr sz="5508" spc="-115" baseline="0">
                <a:ln w="3175">
                  <a:noFill/>
                </a:ln>
                <a:gradFill>
                  <a:gsLst>
                    <a:gs pos="125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31280" y="3349895"/>
            <a:ext cx="11378776" cy="50852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pc="-54" baseline="0">
                <a:ln>
                  <a:noFill/>
                </a:ln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5805109" y="6165073"/>
            <a:ext cx="6104948" cy="563919"/>
            <a:chOff x="5589017" y="5492750"/>
            <a:chExt cx="6184530" cy="571500"/>
          </a:xfrm>
        </p:grpSpPr>
        <p:pic>
          <p:nvPicPr>
            <p:cNvPr id="6" name="Picture 3" descr="\\server\chillibreeze\ppt\NEW Microsoft Product Logos\Windows Server 2012.png"/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589017" y="5537200"/>
              <a:ext cx="3638551" cy="527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7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436747" y="5492750"/>
              <a:ext cx="2336800" cy="5715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47900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522" y="6223644"/>
            <a:ext cx="2203201" cy="76287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9660" y="2875736"/>
            <a:ext cx="11375537" cy="1243058"/>
          </a:xfrm>
        </p:spPr>
        <p:txBody>
          <a:bodyPr anchor="b" anchorCtr="0"/>
          <a:lstStyle>
            <a:lvl1pPr>
              <a:defRPr sz="6733" spc="-229" baseline="0">
                <a:ln w="3175">
                  <a:solidFill>
                    <a:schemeClr val="bg1"/>
                  </a:solidFill>
                </a:ln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982148355"/>
      </p:ext>
    </p:extLst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2910" y="4429867"/>
            <a:ext cx="10445796" cy="470856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lang="en-US" sz="2755" kern="1200" spc="-54" baseline="0" dirty="0">
                <a:gradFill>
                  <a:gsLst>
                    <a:gs pos="2083">
                      <a:schemeClr val="bg2"/>
                    </a:gs>
                    <a:gs pos="99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3498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99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494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992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49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988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486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984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699606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992911" y="2794218"/>
            <a:ext cx="10453895" cy="1406089"/>
          </a:xfrm>
        </p:spPr>
        <p:txBody>
          <a:bodyPr anchor="ctr" anchorCtr="0">
            <a:noAutofit/>
            <a:scene3d>
              <a:camera prst="orthographicFront"/>
              <a:lightRig rig="flat" dir="t"/>
            </a:scene3d>
            <a:sp3d>
              <a:contourClr>
                <a:schemeClr val="tx2"/>
              </a:contourClr>
            </a:sp3d>
          </a:bodyPr>
          <a:lstStyle>
            <a:lvl1pPr marL="0" indent="0" algn="l">
              <a:spcBef>
                <a:spcPts val="0"/>
              </a:spcBef>
              <a:buFont typeface="Arial" pitchFamily="34" charset="0"/>
              <a:buNone/>
              <a:defRPr lang="en-US" sz="7345" b="0" kern="1200" cap="none" spc="-306" baseline="0" dirty="0" smtClean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click to…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992910" y="1476622"/>
            <a:ext cx="10445796" cy="932293"/>
          </a:xfrm>
        </p:spPr>
        <p:txBody>
          <a:bodyPr wrap="square" anchor="b">
            <a:noAutofit/>
          </a:bodyPr>
          <a:lstStyle>
            <a:lvl1pPr marL="0" indent="0">
              <a:buNone/>
              <a:defRPr sz="5050" spc="-1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009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, 2-color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660" y="1476621"/>
            <a:ext cx="11375537" cy="201526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1836"/>
              </a:spcBef>
              <a:buNone/>
              <a:defRPr sz="3061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3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2pPr>
            <a:lvl3pPr marL="177338" indent="0">
              <a:buNone/>
              <a:defRPr sz="153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3pPr>
            <a:lvl4pPr marL="349817" indent="0">
              <a:buNone/>
              <a:defRPr sz="153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4pPr>
            <a:lvl5pPr marL="530799" indent="0">
              <a:buNone/>
              <a:defRPr sz="153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5705" y="6606197"/>
            <a:ext cx="1847607" cy="253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5367" y="6583351"/>
            <a:ext cx="1145805" cy="27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3867218"/>
      </p:ext>
    </p:extLst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660" y="1476621"/>
            <a:ext cx="11375537" cy="201526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1836"/>
              </a:spcBef>
              <a:buNone/>
              <a:defRPr sz="3061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3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2pPr>
            <a:lvl3pPr marL="177338" indent="0">
              <a:buNone/>
              <a:defRPr sz="153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3pPr>
            <a:lvl4pPr marL="349817" indent="0">
              <a:buNone/>
              <a:defRPr sz="153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4pPr>
            <a:lvl5pPr marL="530799" indent="0">
              <a:buNone/>
              <a:defRPr sz="153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521906"/>
      </p:ext>
    </p:extLst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 w/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660" y="233152"/>
            <a:ext cx="11375537" cy="762786"/>
          </a:xfrm>
        </p:spPr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660" y="1476621"/>
            <a:ext cx="11375537" cy="2084319"/>
          </a:xfrm>
          <a:prstGeom prst="rect">
            <a:avLst/>
          </a:prstGeom>
        </p:spPr>
        <p:txBody>
          <a:bodyPr/>
          <a:lstStyle>
            <a:lvl1pPr marL="217421" indent="-217421">
              <a:buFont typeface="Wingdings" pitchFamily="2" charset="2"/>
              <a:buChar char=""/>
              <a:defRPr sz="3061"/>
            </a:lvl1pPr>
            <a:lvl2pPr marL="395973" indent="-178553">
              <a:buFont typeface="Wingdings" pitchFamily="2" charset="2"/>
              <a:buChar char=""/>
              <a:defRPr>
                <a:latin typeface="+mn-lt"/>
              </a:defRPr>
            </a:lvl2pPr>
            <a:lvl3pPr marL="567239" indent="-171265">
              <a:buFont typeface="Wingdings" pitchFamily="2" charset="2"/>
              <a:buChar char=""/>
              <a:tabLst/>
              <a:defRPr>
                <a:latin typeface="+mn-lt"/>
              </a:defRPr>
            </a:lvl3pPr>
            <a:lvl4pPr marL="699634" indent="-132396">
              <a:buFont typeface="Wingdings" pitchFamily="2" charset="2"/>
              <a:buChar char=""/>
              <a:defRPr>
                <a:latin typeface="+mn-lt"/>
              </a:defRPr>
            </a:lvl4pPr>
            <a:lvl5pPr marL="832030" indent="-132396">
              <a:buFont typeface="Wingdings" pitchFamily="2" charset="2"/>
              <a:buChar char=""/>
              <a:tabLst/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106523"/>
      </p:ext>
    </p:extLst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ntent, 2-color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531280" y="1476624"/>
            <a:ext cx="5504574" cy="2511229"/>
          </a:xfrm>
        </p:spPr>
        <p:txBody>
          <a:bodyPr/>
          <a:lstStyle>
            <a:lvl1pPr marL="0" indent="0">
              <a:spcBef>
                <a:spcPts val="918"/>
              </a:spcBef>
              <a:buNone/>
              <a:defRPr sz="3061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30"/>
            </a:lvl2pPr>
            <a:lvl3pPr marL="178553" indent="0">
              <a:buNone/>
              <a:defRPr sz="1530"/>
            </a:lvl3pPr>
            <a:lvl4pPr marL="349817" indent="0">
              <a:buNone/>
              <a:defRPr sz="1530"/>
            </a:lvl4pPr>
            <a:lvl5pPr marL="530799" indent="0">
              <a:buNone/>
              <a:defRPr sz="153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6405481" y="1476624"/>
            <a:ext cx="5504574" cy="2511229"/>
          </a:xfrm>
        </p:spPr>
        <p:txBody>
          <a:bodyPr/>
          <a:lstStyle>
            <a:lvl1pPr marL="0" indent="0">
              <a:spcBef>
                <a:spcPts val="918"/>
              </a:spcBef>
              <a:buNone/>
              <a:defRPr lang="en-US" sz="3061" kern="1200" spc="-54" baseline="0" dirty="0" smtClean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429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78553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352246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525940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Click to edit Master text styles</a:t>
            </a:r>
          </a:p>
          <a:p>
            <a:pPr marL="0" marR="0" lvl="1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Second level</a:t>
            </a:r>
          </a:p>
          <a:p>
            <a:pPr marL="0" marR="0" lvl="2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Third level</a:t>
            </a:r>
          </a:p>
          <a:p>
            <a:pPr marL="0" marR="0" lvl="3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Fourth level</a:t>
            </a:r>
          </a:p>
          <a:p>
            <a:pPr marL="0" marR="0" lvl="4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3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709491"/>
      </p:ext>
    </p:extLst>
  </p:cSld>
  <p:clrMapOvr>
    <a:masterClrMapping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ntent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531280" y="1476624"/>
            <a:ext cx="5504574" cy="2511229"/>
          </a:xfrm>
        </p:spPr>
        <p:txBody>
          <a:bodyPr/>
          <a:lstStyle>
            <a:lvl1pPr marL="0" indent="0">
              <a:spcBef>
                <a:spcPts val="918"/>
              </a:spcBef>
              <a:buNone/>
              <a:defRPr sz="3061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3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2pPr>
            <a:lvl3pPr marL="178553" indent="0">
              <a:buNone/>
              <a:defRPr sz="153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3pPr>
            <a:lvl4pPr marL="349817" indent="0">
              <a:buNone/>
              <a:defRPr sz="153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4pPr>
            <a:lvl5pPr marL="530799" indent="0">
              <a:buNone/>
              <a:defRPr sz="153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6405481" y="1476624"/>
            <a:ext cx="5504574" cy="2511229"/>
          </a:xfrm>
        </p:spPr>
        <p:txBody>
          <a:bodyPr/>
          <a:lstStyle>
            <a:lvl1pPr marL="0" indent="0">
              <a:spcBef>
                <a:spcPts val="918"/>
              </a:spcBef>
              <a:buNone/>
              <a:defRPr lang="en-US" sz="3061" kern="1200" spc="-54" baseline="0" dirty="0" smtClean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429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78553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352246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525940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Click to edit Master text styles</a:t>
            </a:r>
          </a:p>
          <a:p>
            <a:pPr marL="0" marR="0" lvl="1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Second level</a:t>
            </a:r>
          </a:p>
          <a:p>
            <a:pPr marL="0" marR="0" lvl="2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Third level</a:t>
            </a:r>
          </a:p>
          <a:p>
            <a:pPr marL="0" marR="0" lvl="3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Fourth level</a:t>
            </a:r>
          </a:p>
          <a:p>
            <a:pPr marL="0" marR="0" lvl="4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3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110669"/>
      </p:ext>
    </p:extLst>
  </p:cSld>
  <p:clrMapOvr>
    <a:masterClrMapping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ntent w/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31280" y="1476623"/>
            <a:ext cx="5504574" cy="1417504"/>
          </a:xfrm>
        </p:spPr>
        <p:txBody>
          <a:bodyPr>
            <a:spAutoFit/>
          </a:bodyPr>
          <a:lstStyle>
            <a:lvl1pPr marL="223494" indent="-223494">
              <a:spcBef>
                <a:spcPts val="918"/>
              </a:spcBef>
              <a:buClr>
                <a:schemeClr val="bg2"/>
              </a:buClr>
              <a:buSzPct val="100000"/>
              <a:buFont typeface="Wingdings" pitchFamily="2" charset="2"/>
              <a:buChar char=""/>
              <a:defRPr lang="en-US" sz="2755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398403" indent="-174909">
              <a:defRPr sz="1530"/>
            </a:lvl2pPr>
            <a:lvl3pPr marL="524725" indent="-126323">
              <a:tabLst/>
              <a:defRPr sz="1530"/>
            </a:lvl3pPr>
            <a:lvl4pPr marL="660766" indent="-136040">
              <a:defRPr/>
            </a:lvl4pPr>
            <a:lvl5pPr marL="787088" indent="-126323"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405481" y="1476622"/>
            <a:ext cx="5504574" cy="1690912"/>
          </a:xfrm>
        </p:spPr>
        <p:txBody>
          <a:bodyPr>
            <a:spAutoFit/>
          </a:bodyPr>
          <a:lstStyle>
            <a:lvl1pPr marL="259934" indent="-259934">
              <a:spcBef>
                <a:spcPts val="918"/>
              </a:spcBef>
              <a:buClr>
                <a:schemeClr val="bg2"/>
              </a:buClr>
              <a:buFont typeface="Arial" pitchFamily="34" charset="0"/>
              <a:buChar char="•"/>
              <a:defRPr lang="en-US" sz="2755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485857" indent="-262363">
              <a:defRPr lang="en-US" sz="1530" kern="1200" spc="0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660766" indent="-262363">
              <a:defRPr lang="en-US" sz="1530" kern="1200" spc="0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787088" indent="-262363">
              <a:defRPr lang="en-US" sz="1530" kern="1200" spc="0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923128" indent="-262363">
              <a:defRPr lang="en-US" sz="1530" kern="1200" spc="0" baseline="0" dirty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223494" marR="0" lvl="0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Click to edit Master text styles</a:t>
            </a:r>
          </a:p>
          <a:p>
            <a:pPr marL="223494" marR="0" lvl="1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Second level</a:t>
            </a:r>
          </a:p>
          <a:p>
            <a:pPr marL="223494" marR="0" lvl="2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Third level</a:t>
            </a:r>
          </a:p>
          <a:p>
            <a:pPr marL="223494" marR="0" lvl="3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Fourth level</a:t>
            </a:r>
          </a:p>
          <a:p>
            <a:pPr marL="223494" marR="0" lvl="4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174077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&amp; Content, 2-color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11263"/>
            <a:ext cx="11887200" cy="2130904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2448"/>
              </a:spcBef>
              <a:buNone/>
              <a:defRPr sz="400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200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2pPr>
            <a:lvl3pPr marL="236387" indent="0">
              <a:buNone/>
              <a:defRPr sz="200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3pPr>
            <a:lvl4pPr marL="466298" indent="0">
              <a:buNone/>
              <a:defRPr sz="200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4pPr>
            <a:lvl5pPr marL="707543" indent="0">
              <a:buNone/>
              <a:defRPr sz="200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691026"/>
      </p:ext>
    </p:extLst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&amp; Small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1279" y="1476623"/>
            <a:ext cx="5543930" cy="169507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3878" y="1715388"/>
            <a:ext cx="5596178" cy="3390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None/>
              <a:defRPr lang="en-US" sz="153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40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/Phot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1279" y="1476623"/>
            <a:ext cx="5543930" cy="12019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531280" y="2789431"/>
            <a:ext cx="5554778" cy="6215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Font typeface="Arial" pitchFamily="34" charset="0"/>
              <a:buNone/>
              <a:defRPr lang="en-US" sz="153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6334861" y="0"/>
            <a:ext cx="6101614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2951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/Phot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344430" y="1476623"/>
            <a:ext cx="5543930" cy="12019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6344429" y="2789431"/>
            <a:ext cx="5554778" cy="6215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Font typeface="Arial" pitchFamily="34" charset="0"/>
              <a:buNone/>
              <a:defRPr lang="en-US" sz="153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6101614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56590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 Block Header on Left &amp; Text on Righ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white">
          <a:xfrm>
            <a:off x="-9717" y="0"/>
            <a:ext cx="6108095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683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1279" y="1476623"/>
            <a:ext cx="5338712" cy="169507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3878" y="1715388"/>
            <a:ext cx="5596178" cy="3390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None/>
              <a:defRPr lang="en-US" sz="153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04622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 Block text w/Phot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white">
          <a:xfrm>
            <a:off x="0" y="0"/>
            <a:ext cx="6346198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683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1279" y="1476623"/>
            <a:ext cx="5543930" cy="12019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531280" y="2789431"/>
            <a:ext cx="5554778" cy="6215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Font typeface="Arial" pitchFamily="34" charset="0"/>
              <a:buNone/>
              <a:defRPr lang="en-US" sz="1530" kern="1200" spc="0" dirty="0" smtClean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6334861" y="0"/>
            <a:ext cx="6101614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28096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 Block text w/Phot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white">
          <a:xfrm>
            <a:off x="6088658" y="0"/>
            <a:ext cx="6347817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683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344430" y="1476623"/>
            <a:ext cx="5543930" cy="12019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6344429" y="2789431"/>
            <a:ext cx="5554778" cy="6215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Font typeface="Arial" pitchFamily="34" charset="0"/>
              <a:buNone/>
              <a:defRPr lang="en-US" sz="1530" kern="1200" spc="0" dirty="0" smtClean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6101614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522" y="6223644"/>
            <a:ext cx="2203201" cy="762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73151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or Block Quot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white">
          <a:xfrm>
            <a:off x="0" y="874315"/>
            <a:ext cx="12436475" cy="522646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683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 hasCustomPrompt="1"/>
          </p:nvPr>
        </p:nvSpPr>
        <p:spPr>
          <a:xfrm>
            <a:off x="531280" y="1385090"/>
            <a:ext cx="11378776" cy="292006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4897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>
              <a:defRPr sz="4897">
                <a:solidFill>
                  <a:schemeClr val="tx2"/>
                </a:solidFill>
                <a:latin typeface="+mn-lt"/>
              </a:defRPr>
            </a:lvl2pPr>
          </a:lstStyle>
          <a:p>
            <a:pPr lvl="0"/>
            <a:r>
              <a:rPr lang="en-US" dirty="0"/>
              <a:t>“Click to edit Master text styles”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3"/>
          </p:nvPr>
        </p:nvSpPr>
        <p:spPr>
          <a:xfrm>
            <a:off x="531280" y="4429868"/>
            <a:ext cx="11378776" cy="4801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2755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>
              <a:defRPr sz="4897">
                <a:solidFill>
                  <a:schemeClr val="tx2"/>
                </a:solidFill>
                <a:latin typeface="+mn-lt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52335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100148"/>
      </p:ext>
    </p:extLst>
  </p:cSld>
  <p:clrMapOvr>
    <a:masterClrMapping/>
  </p:clrMapOvr>
  <p:transition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3312959"/>
      </p:ext>
    </p:extLst>
  </p:cSld>
  <p:clrMapOvr>
    <a:masterClrMapping/>
  </p:clrMapOvr>
  <p:transition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0" y="1178952"/>
            <a:ext cx="12436475" cy="5815573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377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8850" y="1476623"/>
            <a:ext cx="11378776" cy="2027818"/>
          </a:xfrm>
        </p:spPr>
        <p:txBody>
          <a:bodyPr/>
          <a:lstStyle>
            <a:lvl1pPr marL="0" indent="0">
              <a:lnSpc>
                <a:spcPct val="95000"/>
              </a:lnSpc>
              <a:buNone/>
              <a:defRPr sz="2449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1pPr>
            <a:lvl2pPr marL="259934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2pPr>
            <a:lvl3pPr marL="438487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3pPr>
            <a:lvl4pPr marL="610965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4pPr>
            <a:lvl5pPr marL="788303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58705777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&amp; Content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1887136" cy="2130904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spcBef>
                <a:spcPts val="2448"/>
              </a:spcBef>
              <a:buNone/>
              <a:defRPr sz="400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200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2pPr>
            <a:lvl3pPr marL="236387" indent="0">
              <a:buNone/>
              <a:defRPr sz="200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3pPr>
            <a:lvl4pPr marL="466298" indent="0">
              <a:buNone/>
              <a:defRPr sz="200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4pPr>
            <a:lvl5pPr marL="707543" indent="0">
              <a:buNone/>
              <a:defRPr sz="200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131434"/>
      </p:ext>
    </p:extLst>
  </p:cSld>
  <p:clrMapOvr>
    <a:masterClrMapping/>
  </p:clrMapOvr>
  <p:transition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531280" y="233153"/>
            <a:ext cx="11378776" cy="678031"/>
          </a:xfrm>
        </p:spPr>
        <p:txBody>
          <a:bodyPr/>
          <a:lstStyle>
            <a:lvl1pPr>
              <a:defRPr sz="3673" baseline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529660" y="1476621"/>
            <a:ext cx="11375537" cy="2084319"/>
          </a:xfrm>
          <a:prstGeom prst="rect">
            <a:avLst/>
          </a:prstGeom>
        </p:spPr>
        <p:txBody>
          <a:bodyPr/>
          <a:lstStyle>
            <a:lvl1pPr marL="262363" indent="-262363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80998" indent="-218636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699634" indent="-218636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874543" indent="-174909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049451" indent="-174909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2" y="6363077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 sz="2755" spc="-39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</p:spTree>
    <p:extLst>
      <p:ext uri="{BB962C8B-B14F-4D97-AF65-F5344CB8AC3E}">
        <p14:creationId xmlns:p14="http://schemas.microsoft.com/office/powerpoint/2010/main" val="292169030"/>
      </p:ext>
    </p:extLst>
  </p:cSld>
  <p:clrMapOvr>
    <a:masterClrMapping/>
  </p:clrMapOvr>
  <p:transition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1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788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788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756597055"/>
      </p:ext>
    </p:extLst>
  </p:cSld>
  <p:clrMapOvr>
    <a:masterClrMapping/>
  </p:clrMapOvr>
  <p:transition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4"/>
            <a:ext cx="11887200" cy="1831975"/>
          </a:xfrm>
          <a:noFill/>
        </p:spPr>
        <p:txBody>
          <a:bodyPr tIns="91440" bIns="91440" anchor="t" anchorCtr="0"/>
          <a:lstStyle>
            <a:lvl1pPr>
              <a:defRPr sz="6599" spc="-75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39516930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2-color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2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1499"/>
            </a:lvl2pPr>
            <a:lvl3pPr marL="171428" indent="0">
              <a:buNone/>
              <a:defRPr/>
            </a:lvl3pPr>
            <a:lvl4pPr marL="342856" indent="0">
              <a:buNone/>
              <a:defRPr/>
            </a:lvl4pPr>
            <a:lvl5pPr marL="514284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740315"/>
      </p:ext>
    </p:extLst>
  </p:cSld>
  <p:clrMapOvr>
    <a:masterClrMapping/>
  </p:clrMapOvr>
  <p:transition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>
          <a:xfrm>
            <a:off x="274638" y="1214441"/>
            <a:ext cx="11887200" cy="54832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505412"/>
      </p:ext>
    </p:extLst>
  </p:cSld>
  <p:clrMapOvr>
    <a:masterClrMapping/>
  </p:clrMapOvr>
  <p:transition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1280" y="1938067"/>
            <a:ext cx="11378776" cy="1017048"/>
          </a:xfrm>
        </p:spPr>
        <p:txBody>
          <a:bodyPr anchor="b" anchorCtr="0"/>
          <a:lstStyle>
            <a:lvl1pPr>
              <a:defRPr sz="5508" spc="-115" baseline="0">
                <a:ln w="3175">
                  <a:noFill/>
                </a:ln>
                <a:gradFill>
                  <a:gsLst>
                    <a:gs pos="125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31280" y="3349895"/>
            <a:ext cx="11378776" cy="50852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pc="-54" baseline="0">
                <a:ln>
                  <a:noFill/>
                </a:ln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5805109" y="6165073"/>
            <a:ext cx="6104948" cy="563919"/>
            <a:chOff x="5589017" y="5492750"/>
            <a:chExt cx="6184530" cy="571500"/>
          </a:xfrm>
        </p:grpSpPr>
        <p:pic>
          <p:nvPicPr>
            <p:cNvPr id="6" name="Picture 3" descr="\\server\chillibreeze\ppt\NEW Microsoft Product Logos\Windows Server 2012.png"/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589017" y="5537200"/>
              <a:ext cx="3638551" cy="527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7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436747" y="5492750"/>
              <a:ext cx="2336800" cy="5715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1285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522" y="6223644"/>
            <a:ext cx="2203201" cy="76287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9660" y="2875736"/>
            <a:ext cx="11375537" cy="1243058"/>
          </a:xfrm>
        </p:spPr>
        <p:txBody>
          <a:bodyPr anchor="b" anchorCtr="0"/>
          <a:lstStyle>
            <a:lvl1pPr>
              <a:defRPr sz="6733" spc="-229" baseline="0">
                <a:ln w="3175">
                  <a:solidFill>
                    <a:schemeClr val="bg1"/>
                  </a:solidFill>
                </a:ln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504082424"/>
      </p:ext>
    </p:extLst>
  </p:cSld>
  <p:clrMapOvr>
    <a:masterClrMapping/>
  </p:clrMapOvr>
  <p:transition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2910" y="4429867"/>
            <a:ext cx="10445796" cy="470856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lang="en-US" sz="2755" kern="1200" spc="-54" baseline="0" dirty="0">
                <a:gradFill>
                  <a:gsLst>
                    <a:gs pos="2083">
                      <a:schemeClr val="bg2"/>
                    </a:gs>
                    <a:gs pos="99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3498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99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494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992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49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988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486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984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699606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992911" y="2794218"/>
            <a:ext cx="10453895" cy="1406089"/>
          </a:xfrm>
        </p:spPr>
        <p:txBody>
          <a:bodyPr anchor="ctr" anchorCtr="0">
            <a:noAutofit/>
            <a:scene3d>
              <a:camera prst="orthographicFront"/>
              <a:lightRig rig="flat" dir="t"/>
            </a:scene3d>
            <a:sp3d>
              <a:contourClr>
                <a:schemeClr val="tx2"/>
              </a:contourClr>
            </a:sp3d>
          </a:bodyPr>
          <a:lstStyle>
            <a:lvl1pPr marL="0" indent="0" algn="l">
              <a:spcBef>
                <a:spcPts val="0"/>
              </a:spcBef>
              <a:buFont typeface="Arial" pitchFamily="34" charset="0"/>
              <a:buNone/>
              <a:defRPr lang="en-US" sz="7345" b="0" kern="1200" cap="none" spc="-306" baseline="0" dirty="0" smtClean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click to…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992910" y="1476622"/>
            <a:ext cx="10445796" cy="932293"/>
          </a:xfrm>
        </p:spPr>
        <p:txBody>
          <a:bodyPr wrap="square" anchor="b">
            <a:noAutofit/>
          </a:bodyPr>
          <a:lstStyle>
            <a:lvl1pPr marL="0" indent="0">
              <a:buNone/>
              <a:defRPr sz="5050" spc="-1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847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, 2-color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660" y="1476621"/>
            <a:ext cx="11375537" cy="201526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1836"/>
              </a:spcBef>
              <a:buNone/>
              <a:defRPr sz="3061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3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2pPr>
            <a:lvl3pPr marL="177338" indent="0">
              <a:buNone/>
              <a:defRPr sz="153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3pPr>
            <a:lvl4pPr marL="349817" indent="0">
              <a:buNone/>
              <a:defRPr sz="153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4pPr>
            <a:lvl5pPr marL="530799" indent="0">
              <a:buNone/>
              <a:defRPr sz="153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5705" y="6606197"/>
            <a:ext cx="1847607" cy="253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5367" y="6583351"/>
            <a:ext cx="1145805" cy="27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8814872"/>
      </p:ext>
    </p:extLst>
  </p:cSld>
  <p:clrMapOvr>
    <a:masterClrMapping/>
  </p:clrMapOvr>
  <p:transition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660" y="1476621"/>
            <a:ext cx="11375537" cy="201526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1836"/>
              </a:spcBef>
              <a:buNone/>
              <a:defRPr sz="3061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3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2pPr>
            <a:lvl3pPr marL="177338" indent="0">
              <a:buNone/>
              <a:defRPr sz="153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3pPr>
            <a:lvl4pPr marL="349817" indent="0">
              <a:buNone/>
              <a:defRPr sz="153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4pPr>
            <a:lvl5pPr marL="530799" indent="0">
              <a:buNone/>
              <a:defRPr sz="153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059094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 w/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1887136" cy="2059025"/>
          </a:xfrm>
          <a:prstGeom prst="rect">
            <a:avLst/>
          </a:prstGeom>
        </p:spPr>
        <p:txBody>
          <a:bodyPr>
            <a:spAutoFit/>
          </a:bodyPr>
          <a:lstStyle>
            <a:lvl1pPr marL="289818" indent="-289818">
              <a:buFont typeface="Wingdings" pitchFamily="2" charset="2"/>
              <a:buChar char=""/>
              <a:defRPr sz="4000"/>
            </a:lvl1pPr>
            <a:lvl2pPr marL="527824" indent="-238007">
              <a:buFont typeface="Wingdings" pitchFamily="2" charset="2"/>
              <a:buChar char=""/>
              <a:defRPr sz="2000">
                <a:latin typeface="+mn-lt"/>
              </a:defRPr>
            </a:lvl2pPr>
            <a:lvl3pPr marL="756116" indent="-228292">
              <a:buFont typeface="Wingdings" pitchFamily="2" charset="2"/>
              <a:buChar char=""/>
              <a:tabLst/>
              <a:defRPr sz="2000">
                <a:latin typeface="+mn-lt"/>
              </a:defRPr>
            </a:lvl3pPr>
            <a:lvl4pPr marL="932597" indent="-176481">
              <a:buFont typeface="Wingdings" pitchFamily="2" charset="2"/>
              <a:buChar char=""/>
              <a:defRPr sz="1800">
                <a:latin typeface="+mn-lt"/>
              </a:defRPr>
            </a:lvl4pPr>
            <a:lvl5pPr marL="1109078" indent="-176481">
              <a:buFont typeface="Wingdings" pitchFamily="2" charset="2"/>
              <a:buChar char=""/>
              <a:tabLst/>
              <a:defRPr sz="1800"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540505"/>
      </p:ext>
    </p:extLst>
  </p:cSld>
  <p:clrMapOvr>
    <a:masterClrMapping/>
  </p:clrMapOvr>
  <p:transition>
    <p:fad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 w/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660" y="233152"/>
            <a:ext cx="11375537" cy="762786"/>
          </a:xfrm>
        </p:spPr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660" y="1476621"/>
            <a:ext cx="11375537" cy="2084319"/>
          </a:xfrm>
          <a:prstGeom prst="rect">
            <a:avLst/>
          </a:prstGeom>
        </p:spPr>
        <p:txBody>
          <a:bodyPr/>
          <a:lstStyle>
            <a:lvl1pPr marL="217421" indent="-217421">
              <a:buFont typeface="Wingdings" pitchFamily="2" charset="2"/>
              <a:buChar char=""/>
              <a:defRPr sz="3061"/>
            </a:lvl1pPr>
            <a:lvl2pPr marL="395973" indent="-178553">
              <a:buFont typeface="Wingdings" pitchFamily="2" charset="2"/>
              <a:buChar char=""/>
              <a:defRPr>
                <a:latin typeface="+mn-lt"/>
              </a:defRPr>
            </a:lvl2pPr>
            <a:lvl3pPr marL="567239" indent="-171265">
              <a:buFont typeface="Wingdings" pitchFamily="2" charset="2"/>
              <a:buChar char=""/>
              <a:tabLst/>
              <a:defRPr>
                <a:latin typeface="+mn-lt"/>
              </a:defRPr>
            </a:lvl3pPr>
            <a:lvl4pPr marL="699634" indent="-132396">
              <a:buFont typeface="Wingdings" pitchFamily="2" charset="2"/>
              <a:buChar char=""/>
              <a:defRPr>
                <a:latin typeface="+mn-lt"/>
              </a:defRPr>
            </a:lvl4pPr>
            <a:lvl5pPr marL="832030" indent="-132396">
              <a:buFont typeface="Wingdings" pitchFamily="2" charset="2"/>
              <a:buChar char=""/>
              <a:tabLst/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69442"/>
      </p:ext>
    </p:extLst>
  </p:cSld>
  <p:clrMapOvr>
    <a:masterClrMapping/>
  </p:clrMapOvr>
  <p:transition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ntent, 2-color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531280" y="1476624"/>
            <a:ext cx="5504574" cy="2511229"/>
          </a:xfrm>
        </p:spPr>
        <p:txBody>
          <a:bodyPr/>
          <a:lstStyle>
            <a:lvl1pPr marL="0" indent="0">
              <a:spcBef>
                <a:spcPts val="918"/>
              </a:spcBef>
              <a:buNone/>
              <a:defRPr sz="3061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30"/>
            </a:lvl2pPr>
            <a:lvl3pPr marL="178553" indent="0">
              <a:buNone/>
              <a:defRPr sz="1530"/>
            </a:lvl3pPr>
            <a:lvl4pPr marL="349817" indent="0">
              <a:buNone/>
              <a:defRPr sz="1530"/>
            </a:lvl4pPr>
            <a:lvl5pPr marL="530799" indent="0">
              <a:buNone/>
              <a:defRPr sz="153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6405481" y="1476624"/>
            <a:ext cx="5504574" cy="2511229"/>
          </a:xfrm>
        </p:spPr>
        <p:txBody>
          <a:bodyPr/>
          <a:lstStyle>
            <a:lvl1pPr marL="0" indent="0">
              <a:spcBef>
                <a:spcPts val="918"/>
              </a:spcBef>
              <a:buNone/>
              <a:defRPr lang="en-US" sz="3061" kern="1200" spc="-54" baseline="0" dirty="0" smtClean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429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78553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352246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525940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Click to edit Master text styles</a:t>
            </a:r>
          </a:p>
          <a:p>
            <a:pPr marL="0" marR="0" lvl="1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Second level</a:t>
            </a:r>
          </a:p>
          <a:p>
            <a:pPr marL="0" marR="0" lvl="2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Third level</a:t>
            </a:r>
          </a:p>
          <a:p>
            <a:pPr marL="0" marR="0" lvl="3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Fourth level</a:t>
            </a:r>
          </a:p>
          <a:p>
            <a:pPr marL="0" marR="0" lvl="4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3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032430"/>
      </p:ext>
    </p:extLst>
  </p:cSld>
  <p:clrMapOvr>
    <a:masterClrMapping/>
  </p:clrMapOvr>
  <p:transition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ntent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531280" y="1476624"/>
            <a:ext cx="5504574" cy="2511229"/>
          </a:xfrm>
        </p:spPr>
        <p:txBody>
          <a:bodyPr/>
          <a:lstStyle>
            <a:lvl1pPr marL="0" indent="0">
              <a:spcBef>
                <a:spcPts val="918"/>
              </a:spcBef>
              <a:buNone/>
              <a:defRPr sz="3061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3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2pPr>
            <a:lvl3pPr marL="178553" indent="0">
              <a:buNone/>
              <a:defRPr sz="153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3pPr>
            <a:lvl4pPr marL="349817" indent="0">
              <a:buNone/>
              <a:defRPr sz="153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4pPr>
            <a:lvl5pPr marL="530799" indent="0">
              <a:buNone/>
              <a:defRPr sz="153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6405481" y="1476624"/>
            <a:ext cx="5504574" cy="2511229"/>
          </a:xfrm>
        </p:spPr>
        <p:txBody>
          <a:bodyPr/>
          <a:lstStyle>
            <a:lvl1pPr marL="0" indent="0">
              <a:spcBef>
                <a:spcPts val="918"/>
              </a:spcBef>
              <a:buNone/>
              <a:defRPr lang="en-US" sz="3061" kern="1200" spc="-54" baseline="0" dirty="0" smtClean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429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78553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352246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525940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Click to edit Master text styles</a:t>
            </a:r>
          </a:p>
          <a:p>
            <a:pPr marL="0" marR="0" lvl="1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Second level</a:t>
            </a:r>
          </a:p>
          <a:p>
            <a:pPr marL="0" marR="0" lvl="2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Third level</a:t>
            </a:r>
          </a:p>
          <a:p>
            <a:pPr marL="0" marR="0" lvl="3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Fourth level</a:t>
            </a:r>
          </a:p>
          <a:p>
            <a:pPr marL="0" marR="0" lvl="4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3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090769"/>
      </p:ext>
    </p:extLst>
  </p:cSld>
  <p:clrMapOvr>
    <a:masterClrMapping/>
  </p:clrMapOvr>
  <p:transition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ntent w/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31280" y="1476623"/>
            <a:ext cx="5504574" cy="1417504"/>
          </a:xfrm>
        </p:spPr>
        <p:txBody>
          <a:bodyPr>
            <a:spAutoFit/>
          </a:bodyPr>
          <a:lstStyle>
            <a:lvl1pPr marL="223494" indent="-223494">
              <a:spcBef>
                <a:spcPts val="918"/>
              </a:spcBef>
              <a:buClr>
                <a:schemeClr val="bg2"/>
              </a:buClr>
              <a:buSzPct val="100000"/>
              <a:buFont typeface="Wingdings" pitchFamily="2" charset="2"/>
              <a:buChar char=""/>
              <a:defRPr lang="en-US" sz="2755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398403" indent="-174909">
              <a:defRPr sz="1530"/>
            </a:lvl2pPr>
            <a:lvl3pPr marL="524725" indent="-126323">
              <a:tabLst/>
              <a:defRPr sz="1530"/>
            </a:lvl3pPr>
            <a:lvl4pPr marL="660766" indent="-136040">
              <a:defRPr/>
            </a:lvl4pPr>
            <a:lvl5pPr marL="787088" indent="-126323"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405481" y="1476622"/>
            <a:ext cx="5504574" cy="1690912"/>
          </a:xfrm>
        </p:spPr>
        <p:txBody>
          <a:bodyPr>
            <a:spAutoFit/>
          </a:bodyPr>
          <a:lstStyle>
            <a:lvl1pPr marL="259934" indent="-259934">
              <a:spcBef>
                <a:spcPts val="918"/>
              </a:spcBef>
              <a:buClr>
                <a:schemeClr val="bg2"/>
              </a:buClr>
              <a:buFont typeface="Arial" pitchFamily="34" charset="0"/>
              <a:buChar char="•"/>
              <a:defRPr lang="en-US" sz="2755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485857" indent="-262363">
              <a:defRPr lang="en-US" sz="1530" kern="1200" spc="0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660766" indent="-262363">
              <a:defRPr lang="en-US" sz="1530" kern="1200" spc="0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787088" indent="-262363">
              <a:defRPr lang="en-US" sz="1530" kern="1200" spc="0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923128" indent="-262363">
              <a:defRPr lang="en-US" sz="1530" kern="1200" spc="0" baseline="0" dirty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223494" marR="0" lvl="0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Click to edit Master text styles</a:t>
            </a:r>
          </a:p>
          <a:p>
            <a:pPr marL="223494" marR="0" lvl="1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Second level</a:t>
            </a:r>
          </a:p>
          <a:p>
            <a:pPr marL="223494" marR="0" lvl="2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Third level</a:t>
            </a:r>
          </a:p>
          <a:p>
            <a:pPr marL="223494" marR="0" lvl="3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Fourth level</a:t>
            </a:r>
          </a:p>
          <a:p>
            <a:pPr marL="223494" marR="0" lvl="4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540342"/>
      </p:ext>
    </p:extLst>
  </p:cSld>
  <p:clrMapOvr>
    <a:masterClrMapping/>
  </p:clrMapOvr>
  <p:transition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&amp; Small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1279" y="1476623"/>
            <a:ext cx="5543930" cy="169507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3878" y="1715388"/>
            <a:ext cx="5596178" cy="3390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None/>
              <a:defRPr lang="en-US" sz="153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26502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/Phot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1279" y="1476623"/>
            <a:ext cx="5543930" cy="12019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531280" y="2789431"/>
            <a:ext cx="5554778" cy="6215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Font typeface="Arial" pitchFamily="34" charset="0"/>
              <a:buNone/>
              <a:defRPr lang="en-US" sz="153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6334861" y="0"/>
            <a:ext cx="6101614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08702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/Phot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344430" y="1476623"/>
            <a:ext cx="5543930" cy="12019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6344429" y="2789431"/>
            <a:ext cx="5554778" cy="6215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Font typeface="Arial" pitchFamily="34" charset="0"/>
              <a:buNone/>
              <a:defRPr lang="en-US" sz="153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6101614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34840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 Block Header on Left &amp; Text on Righ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white">
          <a:xfrm>
            <a:off x="-9717" y="0"/>
            <a:ext cx="6108095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683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1279" y="1476623"/>
            <a:ext cx="5338712" cy="169507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3878" y="1715388"/>
            <a:ext cx="5596178" cy="3390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None/>
              <a:defRPr lang="en-US" sz="153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497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 Block text w/Phot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white">
          <a:xfrm>
            <a:off x="0" y="0"/>
            <a:ext cx="6346198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683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1279" y="1476623"/>
            <a:ext cx="5543930" cy="12019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531280" y="2789431"/>
            <a:ext cx="5554778" cy="6215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Font typeface="Arial" pitchFamily="34" charset="0"/>
              <a:buNone/>
              <a:defRPr lang="en-US" sz="1530" kern="1200" spc="0" dirty="0" smtClean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6334861" y="0"/>
            <a:ext cx="6101614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75351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 Block text w/Phot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white">
          <a:xfrm>
            <a:off x="6088658" y="0"/>
            <a:ext cx="6347817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683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344430" y="1476623"/>
            <a:ext cx="5543930" cy="12019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6344429" y="2789431"/>
            <a:ext cx="5554778" cy="6215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Font typeface="Arial" pitchFamily="34" charset="0"/>
              <a:buNone/>
              <a:defRPr lang="en-US" sz="1530" kern="1200" spc="0" dirty="0" smtClean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6101614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522" y="6223644"/>
            <a:ext cx="2203201" cy="762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389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ntent, 2-color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274702" y="1211287"/>
            <a:ext cx="5852160" cy="1935915"/>
          </a:xfrm>
        </p:spPr>
        <p:txBody>
          <a:bodyPr/>
          <a:lstStyle>
            <a:lvl1pPr marL="0" indent="0">
              <a:spcBef>
                <a:spcPts val="1224"/>
              </a:spcBef>
              <a:buNone/>
              <a:defRPr sz="360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800"/>
            </a:lvl2pPr>
            <a:lvl3pPr marL="228600" indent="0">
              <a:buNone/>
              <a:tabLst/>
              <a:defRPr sz="1800"/>
            </a:lvl3pPr>
            <a:lvl4pPr marL="457200" indent="0">
              <a:buNone/>
              <a:defRPr sz="1800"/>
            </a:lvl4pPr>
            <a:lvl5pPr marL="685800" indent="0">
              <a:buNone/>
              <a:tabLst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3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6218238" y="1211263"/>
            <a:ext cx="5943600" cy="1935915"/>
          </a:xfrm>
        </p:spPr>
        <p:txBody>
          <a:bodyPr/>
          <a:lstStyle>
            <a:lvl1pPr marL="0" indent="0">
              <a:buNone/>
              <a:defRPr sz="360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1800"/>
            </a:lvl2pPr>
            <a:lvl3pPr marL="228600" indent="0">
              <a:buNone/>
              <a:tabLst/>
              <a:defRPr sz="1800"/>
            </a:lvl3pPr>
            <a:lvl4pPr marL="457200" indent="0">
              <a:buNone/>
              <a:defRPr sz="1800"/>
            </a:lvl4pPr>
            <a:lvl5pPr marL="685800" indent="0">
              <a:buNone/>
              <a:tabLst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005833"/>
      </p:ext>
    </p:extLst>
  </p:cSld>
  <p:clrMapOvr>
    <a:masterClrMapping/>
  </p:clrMapOvr>
  <p:transition>
    <p:fad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or Block Quot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white">
          <a:xfrm>
            <a:off x="0" y="874315"/>
            <a:ext cx="12436475" cy="522646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683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 hasCustomPrompt="1"/>
          </p:nvPr>
        </p:nvSpPr>
        <p:spPr>
          <a:xfrm>
            <a:off x="531280" y="1385090"/>
            <a:ext cx="11378776" cy="292006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4897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>
              <a:defRPr sz="4897">
                <a:solidFill>
                  <a:schemeClr val="tx2"/>
                </a:solidFill>
                <a:latin typeface="+mn-lt"/>
              </a:defRPr>
            </a:lvl2pPr>
          </a:lstStyle>
          <a:p>
            <a:pPr lvl="0"/>
            <a:r>
              <a:rPr lang="en-US" dirty="0"/>
              <a:t>“Click to edit Master text styles”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3"/>
          </p:nvPr>
        </p:nvSpPr>
        <p:spPr>
          <a:xfrm>
            <a:off x="531280" y="4429868"/>
            <a:ext cx="11378776" cy="4801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2755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>
              <a:defRPr sz="4897">
                <a:solidFill>
                  <a:schemeClr val="tx2"/>
                </a:solidFill>
                <a:latin typeface="+mn-lt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19462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4715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5705" y="6606197"/>
            <a:ext cx="1847607" cy="253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5367" y="6583351"/>
            <a:ext cx="1145805" cy="27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667728"/>
      </p:ext>
    </p:extLst>
  </p:cSld>
  <p:clrMapOvr>
    <a:masterClrMapping/>
  </p:clrMapOvr>
  <p:transition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1065448"/>
      </p:ext>
    </p:extLst>
  </p:cSld>
  <p:clrMapOvr>
    <a:masterClrMapping/>
  </p:clrMapOvr>
  <p:transition>
    <p:fad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0" y="1178952"/>
            <a:ext cx="12436475" cy="5815573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377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8850" y="1476623"/>
            <a:ext cx="11378776" cy="2027818"/>
          </a:xfrm>
        </p:spPr>
        <p:txBody>
          <a:bodyPr/>
          <a:lstStyle>
            <a:lvl1pPr marL="0" indent="0">
              <a:lnSpc>
                <a:spcPct val="95000"/>
              </a:lnSpc>
              <a:buNone/>
              <a:defRPr sz="2449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1pPr>
            <a:lvl2pPr marL="259934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2pPr>
            <a:lvl3pPr marL="438487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3pPr>
            <a:lvl4pPr marL="610965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4pPr>
            <a:lvl5pPr marL="788303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2584444"/>
      </p:ext>
    </p:extLst>
  </p:cSld>
  <p:clrMapOvr>
    <a:masterClrMapping/>
  </p:clrMapOvr>
  <p:transition>
    <p:fad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531280" y="233153"/>
            <a:ext cx="11378776" cy="678031"/>
          </a:xfrm>
        </p:spPr>
        <p:txBody>
          <a:bodyPr/>
          <a:lstStyle>
            <a:lvl1pPr>
              <a:defRPr sz="3673" baseline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529660" y="1476621"/>
            <a:ext cx="11375537" cy="2084319"/>
          </a:xfrm>
          <a:prstGeom prst="rect">
            <a:avLst/>
          </a:prstGeom>
        </p:spPr>
        <p:txBody>
          <a:bodyPr/>
          <a:lstStyle>
            <a:lvl1pPr marL="262363" indent="-262363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80998" indent="-218636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699634" indent="-218636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874543" indent="-174909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049451" indent="-174909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2" y="6363077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 sz="2755" spc="-39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</p:spTree>
    <p:extLst>
      <p:ext uri="{BB962C8B-B14F-4D97-AF65-F5344CB8AC3E}">
        <p14:creationId xmlns:p14="http://schemas.microsoft.com/office/powerpoint/2010/main" val="479299762"/>
      </p:ext>
    </p:extLst>
  </p:cSld>
  <p:clrMapOvr>
    <a:masterClrMapping/>
  </p:clrMapOvr>
  <p:transition>
    <p:fad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1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788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788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135035288"/>
      </p:ext>
    </p:extLst>
  </p:cSld>
  <p:clrMapOvr>
    <a:masterClrMapping/>
  </p:clrMapOvr>
  <p:transition>
    <p:fade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4"/>
            <a:ext cx="11887200" cy="1831975"/>
          </a:xfrm>
          <a:noFill/>
        </p:spPr>
        <p:txBody>
          <a:bodyPr tIns="91440" bIns="91440" anchor="t" anchorCtr="0"/>
          <a:lstStyle>
            <a:lvl1pPr>
              <a:defRPr sz="6599" spc="-75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33094677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2-color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2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1499"/>
            </a:lvl2pPr>
            <a:lvl3pPr marL="171428" indent="0">
              <a:buNone/>
              <a:defRPr/>
            </a:lvl3pPr>
            <a:lvl4pPr marL="342856" indent="0">
              <a:buNone/>
              <a:defRPr/>
            </a:lvl4pPr>
            <a:lvl5pPr marL="514284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460047"/>
      </p:ext>
    </p:extLst>
  </p:cSld>
  <p:clrMapOvr>
    <a:masterClrMapping/>
  </p:clrMapOvr>
  <p:transition>
    <p:fade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>
          <a:xfrm>
            <a:off x="274638" y="1214441"/>
            <a:ext cx="11887200" cy="54832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2494578"/>
      </p:ext>
    </p:extLst>
  </p:cSld>
  <p:clrMapOvr>
    <a:masterClrMapping/>
  </p:clrMapOvr>
  <p:transition>
    <p:fade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54560" y="1144706"/>
            <a:ext cx="9327356" cy="2435131"/>
          </a:xfrm>
        </p:spPr>
        <p:txBody>
          <a:bodyPr anchor="b"/>
          <a:lstStyle>
            <a:lvl1pPr algn="ctr">
              <a:defRPr sz="6119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4560" y="3673745"/>
            <a:ext cx="9327356" cy="1688724"/>
          </a:xfrm>
        </p:spPr>
        <p:txBody>
          <a:bodyPr/>
          <a:lstStyle>
            <a:lvl1pPr marL="0" indent="0" algn="ctr">
              <a:buNone/>
              <a:defRPr sz="2448"/>
            </a:lvl1pPr>
            <a:lvl2pPr marL="466298" indent="0" algn="ctr">
              <a:buNone/>
              <a:defRPr sz="2040"/>
            </a:lvl2pPr>
            <a:lvl3pPr marL="932597" indent="0" algn="ctr">
              <a:buNone/>
              <a:defRPr sz="1836"/>
            </a:lvl3pPr>
            <a:lvl4pPr marL="1398895" indent="0" algn="ctr">
              <a:buNone/>
              <a:defRPr sz="1632"/>
            </a:lvl4pPr>
            <a:lvl5pPr marL="1865193" indent="0" algn="ctr">
              <a:buNone/>
              <a:defRPr sz="1632"/>
            </a:lvl5pPr>
            <a:lvl6pPr marL="2331491" indent="0" algn="ctr">
              <a:buNone/>
              <a:defRPr sz="1632"/>
            </a:lvl6pPr>
            <a:lvl7pPr marL="2797790" indent="0" algn="ctr">
              <a:buNone/>
              <a:defRPr sz="1632"/>
            </a:lvl7pPr>
            <a:lvl8pPr marL="3264088" indent="0" algn="ctr">
              <a:buNone/>
              <a:defRPr sz="1632"/>
            </a:lvl8pPr>
            <a:lvl9pPr marL="3730386" indent="0" algn="ctr">
              <a:buNone/>
              <a:defRPr sz="1632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572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ntent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274702" y="1211287"/>
            <a:ext cx="5852160" cy="1902059"/>
          </a:xfrm>
        </p:spPr>
        <p:txBody>
          <a:bodyPr>
            <a:spAutoFit/>
          </a:bodyPr>
          <a:lstStyle>
            <a:lvl1pPr marL="0" indent="0">
              <a:spcBef>
                <a:spcPts val="1224"/>
              </a:spcBef>
              <a:buNone/>
              <a:defRPr sz="360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80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2pPr>
            <a:lvl3pPr marL="228600" indent="0">
              <a:buNone/>
              <a:defRPr sz="180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3pPr>
            <a:lvl4pPr marL="457200" indent="0">
              <a:buNone/>
              <a:defRPr sz="180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4pPr>
            <a:lvl5pPr marL="685800" indent="0">
              <a:buNone/>
              <a:tabLst/>
              <a:defRPr sz="180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3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6218238" y="1211287"/>
            <a:ext cx="5943600" cy="1902059"/>
          </a:xfrm>
        </p:spPr>
        <p:txBody>
          <a:bodyPr>
            <a:spAutoFit/>
          </a:bodyPr>
          <a:lstStyle>
            <a:lvl1pPr marL="0" indent="0">
              <a:buNone/>
              <a:defRPr sz="3600"/>
            </a:lvl1pPr>
            <a:lvl2pPr marL="0" indent="0">
              <a:buNone/>
              <a:defRPr sz="1800"/>
            </a:lvl2pPr>
            <a:lvl3pPr marL="228600" indent="0">
              <a:buNone/>
              <a:tabLst/>
              <a:defRPr sz="1800"/>
            </a:lvl3pPr>
            <a:lvl4pPr marL="457200" indent="0">
              <a:buNone/>
              <a:defRPr sz="1800"/>
            </a:lvl4pPr>
            <a:lvl5pPr marL="685800" indent="0">
              <a:buNone/>
              <a:tabLst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200269"/>
      </p:ext>
    </p:extLst>
  </p:cSld>
  <p:clrMapOvr>
    <a:masterClrMapping/>
  </p:clrMapOvr>
  <p:transition>
    <p:fade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889137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8530" y="1743775"/>
            <a:ext cx="10726460" cy="2909528"/>
          </a:xfrm>
        </p:spPr>
        <p:txBody>
          <a:bodyPr anchor="b"/>
          <a:lstStyle>
            <a:lvl1pPr>
              <a:defRPr sz="6119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8530" y="4680828"/>
            <a:ext cx="10726460" cy="1530052"/>
          </a:xfrm>
        </p:spPr>
        <p:txBody>
          <a:bodyPr/>
          <a:lstStyle>
            <a:lvl1pPr marL="0" indent="0">
              <a:buNone/>
              <a:defRPr sz="2448">
                <a:solidFill>
                  <a:schemeClr val="tx1">
                    <a:tint val="75000"/>
                  </a:schemeClr>
                </a:solidFill>
              </a:defRPr>
            </a:lvl1pPr>
            <a:lvl2pPr marL="466298" indent="0">
              <a:buNone/>
              <a:defRPr sz="2040">
                <a:solidFill>
                  <a:schemeClr val="tx1">
                    <a:tint val="75000"/>
                  </a:schemeClr>
                </a:solidFill>
              </a:defRPr>
            </a:lvl2pPr>
            <a:lvl3pPr marL="932597" indent="0">
              <a:buNone/>
              <a:defRPr sz="1836">
                <a:solidFill>
                  <a:schemeClr val="tx1">
                    <a:tint val="75000"/>
                  </a:schemeClr>
                </a:solidFill>
              </a:defRPr>
            </a:lvl3pPr>
            <a:lvl4pPr marL="1398895" indent="0">
              <a:buNone/>
              <a:defRPr sz="1632">
                <a:solidFill>
                  <a:schemeClr val="tx1">
                    <a:tint val="75000"/>
                  </a:schemeClr>
                </a:solidFill>
              </a:defRPr>
            </a:lvl4pPr>
            <a:lvl5pPr marL="1865193" indent="0">
              <a:buNone/>
              <a:defRPr sz="1632">
                <a:solidFill>
                  <a:schemeClr val="tx1">
                    <a:tint val="75000"/>
                  </a:schemeClr>
                </a:solidFill>
              </a:defRPr>
            </a:lvl5pPr>
            <a:lvl6pPr marL="2331491" indent="0">
              <a:buNone/>
              <a:defRPr sz="1632">
                <a:solidFill>
                  <a:schemeClr val="tx1">
                    <a:tint val="75000"/>
                  </a:schemeClr>
                </a:solidFill>
              </a:defRPr>
            </a:lvl6pPr>
            <a:lvl7pPr marL="2797790" indent="0">
              <a:buNone/>
              <a:defRPr sz="1632">
                <a:solidFill>
                  <a:schemeClr val="tx1">
                    <a:tint val="75000"/>
                  </a:schemeClr>
                </a:solidFill>
              </a:defRPr>
            </a:lvl7pPr>
            <a:lvl8pPr marL="3264088" indent="0">
              <a:buNone/>
              <a:defRPr sz="1632">
                <a:solidFill>
                  <a:schemeClr val="tx1">
                    <a:tint val="75000"/>
                  </a:schemeClr>
                </a:solidFill>
              </a:defRPr>
            </a:lvl8pPr>
            <a:lvl9pPr marL="3730386" indent="0">
              <a:buNone/>
              <a:defRPr sz="16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71048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5008" y="1861968"/>
            <a:ext cx="5285502" cy="4437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5965" y="1861968"/>
            <a:ext cx="5285502" cy="4437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758136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627" y="372394"/>
            <a:ext cx="10726460" cy="135195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628" y="1714631"/>
            <a:ext cx="5261211" cy="840314"/>
          </a:xfrm>
        </p:spPr>
        <p:txBody>
          <a:bodyPr anchor="b"/>
          <a:lstStyle>
            <a:lvl1pPr marL="0" indent="0">
              <a:buNone/>
              <a:defRPr sz="2448" b="1"/>
            </a:lvl1pPr>
            <a:lvl2pPr marL="466298" indent="0">
              <a:buNone/>
              <a:defRPr sz="2040" b="1"/>
            </a:lvl2pPr>
            <a:lvl3pPr marL="932597" indent="0">
              <a:buNone/>
              <a:defRPr sz="1836" b="1"/>
            </a:lvl3pPr>
            <a:lvl4pPr marL="1398895" indent="0">
              <a:buNone/>
              <a:defRPr sz="1632" b="1"/>
            </a:lvl4pPr>
            <a:lvl5pPr marL="1865193" indent="0">
              <a:buNone/>
              <a:defRPr sz="1632" b="1"/>
            </a:lvl5pPr>
            <a:lvl6pPr marL="2331491" indent="0">
              <a:buNone/>
              <a:defRPr sz="1632" b="1"/>
            </a:lvl6pPr>
            <a:lvl7pPr marL="2797790" indent="0">
              <a:buNone/>
              <a:defRPr sz="1632" b="1"/>
            </a:lvl7pPr>
            <a:lvl8pPr marL="3264088" indent="0">
              <a:buNone/>
              <a:defRPr sz="1632" b="1"/>
            </a:lvl8pPr>
            <a:lvl9pPr marL="3730386" indent="0">
              <a:buNone/>
              <a:defRPr sz="163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6628" y="2554944"/>
            <a:ext cx="5261211" cy="37579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5965" y="1714631"/>
            <a:ext cx="5287122" cy="840314"/>
          </a:xfrm>
        </p:spPr>
        <p:txBody>
          <a:bodyPr anchor="b"/>
          <a:lstStyle>
            <a:lvl1pPr marL="0" indent="0">
              <a:buNone/>
              <a:defRPr sz="2448" b="1"/>
            </a:lvl1pPr>
            <a:lvl2pPr marL="466298" indent="0">
              <a:buNone/>
              <a:defRPr sz="2040" b="1"/>
            </a:lvl2pPr>
            <a:lvl3pPr marL="932597" indent="0">
              <a:buNone/>
              <a:defRPr sz="1836" b="1"/>
            </a:lvl3pPr>
            <a:lvl4pPr marL="1398895" indent="0">
              <a:buNone/>
              <a:defRPr sz="1632" b="1"/>
            </a:lvl4pPr>
            <a:lvl5pPr marL="1865193" indent="0">
              <a:buNone/>
              <a:defRPr sz="1632" b="1"/>
            </a:lvl5pPr>
            <a:lvl6pPr marL="2331491" indent="0">
              <a:buNone/>
              <a:defRPr sz="1632" b="1"/>
            </a:lvl6pPr>
            <a:lvl7pPr marL="2797790" indent="0">
              <a:buNone/>
              <a:defRPr sz="1632" b="1"/>
            </a:lvl7pPr>
            <a:lvl8pPr marL="3264088" indent="0">
              <a:buNone/>
              <a:defRPr sz="1632" b="1"/>
            </a:lvl8pPr>
            <a:lvl9pPr marL="3730386" indent="0">
              <a:buNone/>
              <a:defRPr sz="163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5965" y="2554944"/>
            <a:ext cx="5287122" cy="37579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536398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933074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90679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628" y="466302"/>
            <a:ext cx="4011087" cy="1632056"/>
          </a:xfrm>
        </p:spPr>
        <p:txBody>
          <a:bodyPr anchor="b"/>
          <a:lstStyle>
            <a:lvl1pPr>
              <a:defRPr sz="3264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87122" y="1007083"/>
            <a:ext cx="6295965" cy="4970646"/>
          </a:xfrm>
        </p:spPr>
        <p:txBody>
          <a:bodyPr/>
          <a:lstStyle>
            <a:lvl1pPr>
              <a:defRPr sz="3264"/>
            </a:lvl1pPr>
            <a:lvl2pPr>
              <a:defRPr sz="2856"/>
            </a:lvl2pPr>
            <a:lvl3pPr>
              <a:defRPr sz="2448"/>
            </a:lvl3pPr>
            <a:lvl4pPr>
              <a:defRPr sz="2040"/>
            </a:lvl4pPr>
            <a:lvl5pPr>
              <a:defRPr sz="2040"/>
            </a:lvl5pPr>
            <a:lvl6pPr>
              <a:defRPr sz="2040"/>
            </a:lvl6pPr>
            <a:lvl7pPr>
              <a:defRPr sz="2040"/>
            </a:lvl7pPr>
            <a:lvl8pPr>
              <a:defRPr sz="2040"/>
            </a:lvl8pPr>
            <a:lvl9pPr>
              <a:defRPr sz="204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628" y="2098357"/>
            <a:ext cx="4011087" cy="3887467"/>
          </a:xfrm>
        </p:spPr>
        <p:txBody>
          <a:bodyPr/>
          <a:lstStyle>
            <a:lvl1pPr marL="0" indent="0">
              <a:buNone/>
              <a:defRPr sz="1632"/>
            </a:lvl1pPr>
            <a:lvl2pPr marL="466298" indent="0">
              <a:buNone/>
              <a:defRPr sz="1428"/>
            </a:lvl2pPr>
            <a:lvl3pPr marL="932597" indent="0">
              <a:buNone/>
              <a:defRPr sz="1224"/>
            </a:lvl3pPr>
            <a:lvl4pPr marL="1398895" indent="0">
              <a:buNone/>
              <a:defRPr sz="1020"/>
            </a:lvl4pPr>
            <a:lvl5pPr marL="1865193" indent="0">
              <a:buNone/>
              <a:defRPr sz="1020"/>
            </a:lvl5pPr>
            <a:lvl6pPr marL="2331491" indent="0">
              <a:buNone/>
              <a:defRPr sz="1020"/>
            </a:lvl6pPr>
            <a:lvl7pPr marL="2797790" indent="0">
              <a:buNone/>
              <a:defRPr sz="1020"/>
            </a:lvl7pPr>
            <a:lvl8pPr marL="3264088" indent="0">
              <a:buNone/>
              <a:defRPr sz="1020"/>
            </a:lvl8pPr>
            <a:lvl9pPr marL="3730386" indent="0">
              <a:buNone/>
              <a:defRPr sz="102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816667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628" y="466302"/>
            <a:ext cx="4011087" cy="1632056"/>
          </a:xfrm>
        </p:spPr>
        <p:txBody>
          <a:bodyPr anchor="b"/>
          <a:lstStyle>
            <a:lvl1pPr>
              <a:defRPr sz="3264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87122" y="1007083"/>
            <a:ext cx="6295965" cy="4970646"/>
          </a:xfrm>
        </p:spPr>
        <p:txBody>
          <a:bodyPr/>
          <a:lstStyle>
            <a:lvl1pPr marL="0" indent="0">
              <a:buNone/>
              <a:defRPr sz="3264"/>
            </a:lvl1pPr>
            <a:lvl2pPr marL="466298" indent="0">
              <a:buNone/>
              <a:defRPr sz="2856"/>
            </a:lvl2pPr>
            <a:lvl3pPr marL="932597" indent="0">
              <a:buNone/>
              <a:defRPr sz="2448"/>
            </a:lvl3pPr>
            <a:lvl4pPr marL="1398895" indent="0">
              <a:buNone/>
              <a:defRPr sz="2040"/>
            </a:lvl4pPr>
            <a:lvl5pPr marL="1865193" indent="0">
              <a:buNone/>
              <a:defRPr sz="2040"/>
            </a:lvl5pPr>
            <a:lvl6pPr marL="2331491" indent="0">
              <a:buNone/>
              <a:defRPr sz="2040"/>
            </a:lvl6pPr>
            <a:lvl7pPr marL="2797790" indent="0">
              <a:buNone/>
              <a:defRPr sz="2040"/>
            </a:lvl7pPr>
            <a:lvl8pPr marL="3264088" indent="0">
              <a:buNone/>
              <a:defRPr sz="2040"/>
            </a:lvl8pPr>
            <a:lvl9pPr marL="3730386" indent="0">
              <a:buNone/>
              <a:defRPr sz="204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628" y="2098357"/>
            <a:ext cx="4011087" cy="3887467"/>
          </a:xfrm>
        </p:spPr>
        <p:txBody>
          <a:bodyPr/>
          <a:lstStyle>
            <a:lvl1pPr marL="0" indent="0">
              <a:buNone/>
              <a:defRPr sz="1632"/>
            </a:lvl1pPr>
            <a:lvl2pPr marL="466298" indent="0">
              <a:buNone/>
              <a:defRPr sz="1428"/>
            </a:lvl2pPr>
            <a:lvl3pPr marL="932597" indent="0">
              <a:buNone/>
              <a:defRPr sz="1224"/>
            </a:lvl3pPr>
            <a:lvl4pPr marL="1398895" indent="0">
              <a:buNone/>
              <a:defRPr sz="1020"/>
            </a:lvl4pPr>
            <a:lvl5pPr marL="1865193" indent="0">
              <a:buNone/>
              <a:defRPr sz="1020"/>
            </a:lvl5pPr>
            <a:lvl6pPr marL="2331491" indent="0">
              <a:buNone/>
              <a:defRPr sz="1020"/>
            </a:lvl6pPr>
            <a:lvl7pPr marL="2797790" indent="0">
              <a:buNone/>
              <a:defRPr sz="1020"/>
            </a:lvl7pPr>
            <a:lvl8pPr marL="3264088" indent="0">
              <a:buNone/>
              <a:defRPr sz="1020"/>
            </a:lvl8pPr>
            <a:lvl9pPr marL="3730386" indent="0">
              <a:buNone/>
              <a:defRPr sz="102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827564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506332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99852" y="372394"/>
            <a:ext cx="2681615" cy="59275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5008" y="372394"/>
            <a:ext cx="7889389" cy="59275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798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1.xml"/><Relationship Id="rId13" Type="http://schemas.openxmlformats.org/officeDocument/2006/relationships/slideLayout" Target="../slideLayouts/slideLayout196.xml"/><Relationship Id="rId18" Type="http://schemas.openxmlformats.org/officeDocument/2006/relationships/slideLayout" Target="../slideLayouts/slideLayout201.xml"/><Relationship Id="rId26" Type="http://schemas.openxmlformats.org/officeDocument/2006/relationships/slideLayout" Target="../slideLayouts/slideLayout209.xml"/><Relationship Id="rId39" Type="http://schemas.openxmlformats.org/officeDocument/2006/relationships/image" Target="../media/image1.png"/><Relationship Id="rId3" Type="http://schemas.openxmlformats.org/officeDocument/2006/relationships/slideLayout" Target="../slideLayouts/slideLayout186.xml"/><Relationship Id="rId21" Type="http://schemas.openxmlformats.org/officeDocument/2006/relationships/slideLayout" Target="../slideLayouts/slideLayout204.xml"/><Relationship Id="rId34" Type="http://schemas.openxmlformats.org/officeDocument/2006/relationships/slideLayout" Target="../slideLayouts/slideLayout217.xml"/><Relationship Id="rId7" Type="http://schemas.openxmlformats.org/officeDocument/2006/relationships/slideLayout" Target="../slideLayouts/slideLayout190.xml"/><Relationship Id="rId12" Type="http://schemas.openxmlformats.org/officeDocument/2006/relationships/slideLayout" Target="../slideLayouts/slideLayout195.xml"/><Relationship Id="rId17" Type="http://schemas.openxmlformats.org/officeDocument/2006/relationships/slideLayout" Target="../slideLayouts/slideLayout200.xml"/><Relationship Id="rId25" Type="http://schemas.openxmlformats.org/officeDocument/2006/relationships/slideLayout" Target="../slideLayouts/slideLayout208.xml"/><Relationship Id="rId33" Type="http://schemas.openxmlformats.org/officeDocument/2006/relationships/slideLayout" Target="../slideLayouts/slideLayout216.xml"/><Relationship Id="rId38" Type="http://schemas.openxmlformats.org/officeDocument/2006/relationships/theme" Target="../theme/theme10.xml"/><Relationship Id="rId2" Type="http://schemas.openxmlformats.org/officeDocument/2006/relationships/slideLayout" Target="../slideLayouts/slideLayout185.xml"/><Relationship Id="rId16" Type="http://schemas.openxmlformats.org/officeDocument/2006/relationships/slideLayout" Target="../slideLayouts/slideLayout199.xml"/><Relationship Id="rId20" Type="http://schemas.openxmlformats.org/officeDocument/2006/relationships/slideLayout" Target="../slideLayouts/slideLayout203.xml"/><Relationship Id="rId29" Type="http://schemas.openxmlformats.org/officeDocument/2006/relationships/slideLayout" Target="../slideLayouts/slideLayout212.xml"/><Relationship Id="rId1" Type="http://schemas.openxmlformats.org/officeDocument/2006/relationships/slideLayout" Target="../slideLayouts/slideLayout184.xml"/><Relationship Id="rId6" Type="http://schemas.openxmlformats.org/officeDocument/2006/relationships/slideLayout" Target="../slideLayouts/slideLayout189.xml"/><Relationship Id="rId11" Type="http://schemas.openxmlformats.org/officeDocument/2006/relationships/slideLayout" Target="../slideLayouts/slideLayout194.xml"/><Relationship Id="rId24" Type="http://schemas.openxmlformats.org/officeDocument/2006/relationships/slideLayout" Target="../slideLayouts/slideLayout207.xml"/><Relationship Id="rId32" Type="http://schemas.openxmlformats.org/officeDocument/2006/relationships/slideLayout" Target="../slideLayouts/slideLayout215.xml"/><Relationship Id="rId37" Type="http://schemas.openxmlformats.org/officeDocument/2006/relationships/slideLayout" Target="../slideLayouts/slideLayout220.xml"/><Relationship Id="rId5" Type="http://schemas.openxmlformats.org/officeDocument/2006/relationships/slideLayout" Target="../slideLayouts/slideLayout188.xml"/><Relationship Id="rId15" Type="http://schemas.openxmlformats.org/officeDocument/2006/relationships/slideLayout" Target="../slideLayouts/slideLayout198.xml"/><Relationship Id="rId23" Type="http://schemas.openxmlformats.org/officeDocument/2006/relationships/slideLayout" Target="../slideLayouts/slideLayout206.xml"/><Relationship Id="rId28" Type="http://schemas.openxmlformats.org/officeDocument/2006/relationships/slideLayout" Target="../slideLayouts/slideLayout211.xml"/><Relationship Id="rId36" Type="http://schemas.openxmlformats.org/officeDocument/2006/relationships/slideLayout" Target="../slideLayouts/slideLayout219.xml"/><Relationship Id="rId10" Type="http://schemas.openxmlformats.org/officeDocument/2006/relationships/slideLayout" Target="../slideLayouts/slideLayout193.xml"/><Relationship Id="rId19" Type="http://schemas.openxmlformats.org/officeDocument/2006/relationships/slideLayout" Target="../slideLayouts/slideLayout202.xml"/><Relationship Id="rId31" Type="http://schemas.openxmlformats.org/officeDocument/2006/relationships/slideLayout" Target="../slideLayouts/slideLayout214.xml"/><Relationship Id="rId4" Type="http://schemas.openxmlformats.org/officeDocument/2006/relationships/slideLayout" Target="../slideLayouts/slideLayout187.xml"/><Relationship Id="rId9" Type="http://schemas.openxmlformats.org/officeDocument/2006/relationships/slideLayout" Target="../slideLayouts/slideLayout192.xml"/><Relationship Id="rId14" Type="http://schemas.openxmlformats.org/officeDocument/2006/relationships/slideLayout" Target="../slideLayouts/slideLayout197.xml"/><Relationship Id="rId22" Type="http://schemas.openxmlformats.org/officeDocument/2006/relationships/slideLayout" Target="../slideLayouts/slideLayout205.xml"/><Relationship Id="rId27" Type="http://schemas.openxmlformats.org/officeDocument/2006/relationships/slideLayout" Target="../slideLayouts/slideLayout210.xml"/><Relationship Id="rId30" Type="http://schemas.openxmlformats.org/officeDocument/2006/relationships/slideLayout" Target="../slideLayouts/slideLayout213.xml"/><Relationship Id="rId35" Type="http://schemas.openxmlformats.org/officeDocument/2006/relationships/slideLayout" Target="../slideLayouts/slideLayout21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slideLayout" Target="../slideLayouts/slideLayout53.xml"/><Relationship Id="rId18" Type="http://schemas.openxmlformats.org/officeDocument/2006/relationships/slideLayout" Target="../slideLayouts/slideLayout58.xml"/><Relationship Id="rId3" Type="http://schemas.openxmlformats.org/officeDocument/2006/relationships/slideLayout" Target="../slideLayouts/slideLayout43.xml"/><Relationship Id="rId21" Type="http://schemas.openxmlformats.org/officeDocument/2006/relationships/slideLayout" Target="../slideLayouts/slideLayout61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17" Type="http://schemas.openxmlformats.org/officeDocument/2006/relationships/slideLayout" Target="../slideLayouts/slideLayout57.xml"/><Relationship Id="rId25" Type="http://schemas.openxmlformats.org/officeDocument/2006/relationships/theme" Target="../theme/theme2.xml"/><Relationship Id="rId2" Type="http://schemas.openxmlformats.org/officeDocument/2006/relationships/slideLayout" Target="../slideLayouts/slideLayout42.xml"/><Relationship Id="rId16" Type="http://schemas.openxmlformats.org/officeDocument/2006/relationships/slideLayout" Target="../slideLayouts/slideLayout56.xml"/><Relationship Id="rId20" Type="http://schemas.openxmlformats.org/officeDocument/2006/relationships/slideLayout" Target="../slideLayouts/slideLayout60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24" Type="http://schemas.openxmlformats.org/officeDocument/2006/relationships/slideLayout" Target="../slideLayouts/slideLayout64.xml"/><Relationship Id="rId5" Type="http://schemas.openxmlformats.org/officeDocument/2006/relationships/slideLayout" Target="../slideLayouts/slideLayout45.xml"/><Relationship Id="rId15" Type="http://schemas.openxmlformats.org/officeDocument/2006/relationships/slideLayout" Target="../slideLayouts/slideLayout55.xml"/><Relationship Id="rId23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50.xml"/><Relationship Id="rId19" Type="http://schemas.openxmlformats.org/officeDocument/2006/relationships/slideLayout" Target="../slideLayouts/slideLayout59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Relationship Id="rId14" Type="http://schemas.openxmlformats.org/officeDocument/2006/relationships/slideLayout" Target="../slideLayouts/slideLayout54.xml"/><Relationship Id="rId22" Type="http://schemas.openxmlformats.org/officeDocument/2006/relationships/slideLayout" Target="../slideLayouts/slideLayout6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13" Type="http://schemas.openxmlformats.org/officeDocument/2006/relationships/slideLayout" Target="../slideLayouts/slideLayout77.xml"/><Relationship Id="rId18" Type="http://schemas.openxmlformats.org/officeDocument/2006/relationships/slideLayout" Target="../slideLayouts/slideLayout82.xml"/><Relationship Id="rId3" Type="http://schemas.openxmlformats.org/officeDocument/2006/relationships/slideLayout" Target="../slideLayouts/slideLayout67.xml"/><Relationship Id="rId21" Type="http://schemas.openxmlformats.org/officeDocument/2006/relationships/slideLayout" Target="../slideLayouts/slideLayout85.xml"/><Relationship Id="rId7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76.xml"/><Relationship Id="rId17" Type="http://schemas.openxmlformats.org/officeDocument/2006/relationships/slideLayout" Target="../slideLayouts/slideLayout81.xml"/><Relationship Id="rId25" Type="http://schemas.openxmlformats.org/officeDocument/2006/relationships/theme" Target="../theme/theme3.xml"/><Relationship Id="rId2" Type="http://schemas.openxmlformats.org/officeDocument/2006/relationships/slideLayout" Target="../slideLayouts/slideLayout66.xml"/><Relationship Id="rId16" Type="http://schemas.openxmlformats.org/officeDocument/2006/relationships/slideLayout" Target="../slideLayouts/slideLayout80.xml"/><Relationship Id="rId20" Type="http://schemas.openxmlformats.org/officeDocument/2006/relationships/slideLayout" Target="../slideLayouts/slideLayout84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11" Type="http://schemas.openxmlformats.org/officeDocument/2006/relationships/slideLayout" Target="../slideLayouts/slideLayout75.xml"/><Relationship Id="rId24" Type="http://schemas.openxmlformats.org/officeDocument/2006/relationships/slideLayout" Target="../slideLayouts/slideLayout88.xml"/><Relationship Id="rId5" Type="http://schemas.openxmlformats.org/officeDocument/2006/relationships/slideLayout" Target="../slideLayouts/slideLayout69.xml"/><Relationship Id="rId15" Type="http://schemas.openxmlformats.org/officeDocument/2006/relationships/slideLayout" Target="../slideLayouts/slideLayout79.xml"/><Relationship Id="rId23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74.xml"/><Relationship Id="rId19" Type="http://schemas.openxmlformats.org/officeDocument/2006/relationships/slideLayout" Target="../slideLayouts/slideLayout83.xml"/><Relationship Id="rId4" Type="http://schemas.openxmlformats.org/officeDocument/2006/relationships/slideLayout" Target="../slideLayouts/slideLayout68.xml"/><Relationship Id="rId9" Type="http://schemas.openxmlformats.org/officeDocument/2006/relationships/slideLayout" Target="../slideLayouts/slideLayout73.xml"/><Relationship Id="rId14" Type="http://schemas.openxmlformats.org/officeDocument/2006/relationships/slideLayout" Target="../slideLayouts/slideLayout78.xml"/><Relationship Id="rId22" Type="http://schemas.openxmlformats.org/officeDocument/2006/relationships/slideLayout" Target="../slideLayouts/slideLayout8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slideLayout" Target="../slideLayouts/slideLayout112.xml"/><Relationship Id="rId18" Type="http://schemas.openxmlformats.org/officeDocument/2006/relationships/slideLayout" Target="../slideLayouts/slideLayout117.xml"/><Relationship Id="rId3" Type="http://schemas.openxmlformats.org/officeDocument/2006/relationships/slideLayout" Target="../slideLayouts/slideLayout102.xml"/><Relationship Id="rId21" Type="http://schemas.openxmlformats.org/officeDocument/2006/relationships/theme" Target="../theme/theme5.xml"/><Relationship Id="rId7" Type="http://schemas.openxmlformats.org/officeDocument/2006/relationships/slideLayout" Target="../slideLayouts/slideLayout106.xml"/><Relationship Id="rId12" Type="http://schemas.openxmlformats.org/officeDocument/2006/relationships/slideLayout" Target="../slideLayouts/slideLayout111.xml"/><Relationship Id="rId17" Type="http://schemas.openxmlformats.org/officeDocument/2006/relationships/slideLayout" Target="../slideLayouts/slideLayout116.xml"/><Relationship Id="rId2" Type="http://schemas.openxmlformats.org/officeDocument/2006/relationships/slideLayout" Target="../slideLayouts/slideLayout101.xml"/><Relationship Id="rId16" Type="http://schemas.openxmlformats.org/officeDocument/2006/relationships/slideLayout" Target="../slideLayouts/slideLayout115.xml"/><Relationship Id="rId20" Type="http://schemas.openxmlformats.org/officeDocument/2006/relationships/slideLayout" Target="../slideLayouts/slideLayout119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5" Type="http://schemas.openxmlformats.org/officeDocument/2006/relationships/slideLayout" Target="../slideLayouts/slideLayout114.xml"/><Relationship Id="rId10" Type="http://schemas.openxmlformats.org/officeDocument/2006/relationships/slideLayout" Target="../slideLayouts/slideLayout109.xml"/><Relationship Id="rId19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Relationship Id="rId14" Type="http://schemas.openxmlformats.org/officeDocument/2006/relationships/slideLayout" Target="../slideLayouts/slideLayout11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7.xml"/><Relationship Id="rId13" Type="http://schemas.openxmlformats.org/officeDocument/2006/relationships/slideLayout" Target="../slideLayouts/slideLayout132.xml"/><Relationship Id="rId18" Type="http://schemas.openxmlformats.org/officeDocument/2006/relationships/slideLayout" Target="../slideLayouts/slideLayout137.xml"/><Relationship Id="rId26" Type="http://schemas.openxmlformats.org/officeDocument/2006/relationships/slideLayout" Target="../slideLayouts/slideLayout145.xml"/><Relationship Id="rId3" Type="http://schemas.openxmlformats.org/officeDocument/2006/relationships/slideLayout" Target="../slideLayouts/slideLayout122.xml"/><Relationship Id="rId21" Type="http://schemas.openxmlformats.org/officeDocument/2006/relationships/slideLayout" Target="../slideLayouts/slideLayout140.xml"/><Relationship Id="rId7" Type="http://schemas.openxmlformats.org/officeDocument/2006/relationships/slideLayout" Target="../slideLayouts/slideLayout126.xml"/><Relationship Id="rId12" Type="http://schemas.openxmlformats.org/officeDocument/2006/relationships/slideLayout" Target="../slideLayouts/slideLayout131.xml"/><Relationship Id="rId17" Type="http://schemas.openxmlformats.org/officeDocument/2006/relationships/slideLayout" Target="../slideLayouts/slideLayout136.xml"/><Relationship Id="rId25" Type="http://schemas.openxmlformats.org/officeDocument/2006/relationships/slideLayout" Target="../slideLayouts/slideLayout144.xml"/><Relationship Id="rId33" Type="http://schemas.openxmlformats.org/officeDocument/2006/relationships/image" Target="../media/image10.png"/><Relationship Id="rId2" Type="http://schemas.openxmlformats.org/officeDocument/2006/relationships/slideLayout" Target="../slideLayouts/slideLayout121.xml"/><Relationship Id="rId16" Type="http://schemas.openxmlformats.org/officeDocument/2006/relationships/slideLayout" Target="../slideLayouts/slideLayout135.xml"/><Relationship Id="rId20" Type="http://schemas.openxmlformats.org/officeDocument/2006/relationships/slideLayout" Target="../slideLayouts/slideLayout139.xml"/><Relationship Id="rId29" Type="http://schemas.openxmlformats.org/officeDocument/2006/relationships/slideLayout" Target="../slideLayouts/slideLayout148.xml"/><Relationship Id="rId1" Type="http://schemas.openxmlformats.org/officeDocument/2006/relationships/slideLayout" Target="../slideLayouts/slideLayout120.xml"/><Relationship Id="rId6" Type="http://schemas.openxmlformats.org/officeDocument/2006/relationships/slideLayout" Target="../slideLayouts/slideLayout125.xml"/><Relationship Id="rId11" Type="http://schemas.openxmlformats.org/officeDocument/2006/relationships/slideLayout" Target="../slideLayouts/slideLayout130.xml"/><Relationship Id="rId24" Type="http://schemas.openxmlformats.org/officeDocument/2006/relationships/slideLayout" Target="../slideLayouts/slideLayout143.xml"/><Relationship Id="rId32" Type="http://schemas.openxmlformats.org/officeDocument/2006/relationships/theme" Target="../theme/theme6.xml"/><Relationship Id="rId5" Type="http://schemas.openxmlformats.org/officeDocument/2006/relationships/slideLayout" Target="../slideLayouts/slideLayout124.xml"/><Relationship Id="rId15" Type="http://schemas.openxmlformats.org/officeDocument/2006/relationships/slideLayout" Target="../slideLayouts/slideLayout134.xml"/><Relationship Id="rId23" Type="http://schemas.openxmlformats.org/officeDocument/2006/relationships/slideLayout" Target="../slideLayouts/slideLayout142.xml"/><Relationship Id="rId28" Type="http://schemas.openxmlformats.org/officeDocument/2006/relationships/slideLayout" Target="../slideLayouts/slideLayout147.xml"/><Relationship Id="rId10" Type="http://schemas.openxmlformats.org/officeDocument/2006/relationships/slideLayout" Target="../slideLayouts/slideLayout129.xml"/><Relationship Id="rId19" Type="http://schemas.openxmlformats.org/officeDocument/2006/relationships/slideLayout" Target="../slideLayouts/slideLayout138.xml"/><Relationship Id="rId31" Type="http://schemas.openxmlformats.org/officeDocument/2006/relationships/slideLayout" Target="../slideLayouts/slideLayout150.xml"/><Relationship Id="rId4" Type="http://schemas.openxmlformats.org/officeDocument/2006/relationships/slideLayout" Target="../slideLayouts/slideLayout123.xml"/><Relationship Id="rId9" Type="http://schemas.openxmlformats.org/officeDocument/2006/relationships/slideLayout" Target="../slideLayouts/slideLayout128.xml"/><Relationship Id="rId14" Type="http://schemas.openxmlformats.org/officeDocument/2006/relationships/slideLayout" Target="../slideLayouts/slideLayout133.xml"/><Relationship Id="rId22" Type="http://schemas.openxmlformats.org/officeDocument/2006/relationships/slideLayout" Target="../slideLayouts/slideLayout141.xml"/><Relationship Id="rId27" Type="http://schemas.openxmlformats.org/officeDocument/2006/relationships/slideLayout" Target="../slideLayouts/slideLayout146.xml"/><Relationship Id="rId30" Type="http://schemas.openxmlformats.org/officeDocument/2006/relationships/slideLayout" Target="../slideLayouts/slideLayout14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8.xml"/><Relationship Id="rId13" Type="http://schemas.openxmlformats.org/officeDocument/2006/relationships/slideLayout" Target="../slideLayouts/slideLayout163.xml"/><Relationship Id="rId18" Type="http://schemas.openxmlformats.org/officeDocument/2006/relationships/slideLayout" Target="../slideLayouts/slideLayout168.xml"/><Relationship Id="rId26" Type="http://schemas.openxmlformats.org/officeDocument/2006/relationships/slideLayout" Target="../slideLayouts/slideLayout176.xml"/><Relationship Id="rId3" Type="http://schemas.openxmlformats.org/officeDocument/2006/relationships/slideLayout" Target="../slideLayouts/slideLayout153.xml"/><Relationship Id="rId21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57.xml"/><Relationship Id="rId12" Type="http://schemas.openxmlformats.org/officeDocument/2006/relationships/slideLayout" Target="../slideLayouts/slideLayout162.xml"/><Relationship Id="rId17" Type="http://schemas.openxmlformats.org/officeDocument/2006/relationships/slideLayout" Target="../slideLayouts/slideLayout167.xml"/><Relationship Id="rId25" Type="http://schemas.openxmlformats.org/officeDocument/2006/relationships/slideLayout" Target="../slideLayouts/slideLayout175.xml"/><Relationship Id="rId2" Type="http://schemas.openxmlformats.org/officeDocument/2006/relationships/slideLayout" Target="../slideLayouts/slideLayout152.xml"/><Relationship Id="rId16" Type="http://schemas.openxmlformats.org/officeDocument/2006/relationships/slideLayout" Target="../slideLayouts/slideLayout166.xml"/><Relationship Id="rId20" Type="http://schemas.openxmlformats.org/officeDocument/2006/relationships/slideLayout" Target="../slideLayouts/slideLayout170.xml"/><Relationship Id="rId1" Type="http://schemas.openxmlformats.org/officeDocument/2006/relationships/slideLayout" Target="../slideLayouts/slideLayout151.xml"/><Relationship Id="rId6" Type="http://schemas.openxmlformats.org/officeDocument/2006/relationships/slideLayout" Target="../slideLayouts/slideLayout156.xml"/><Relationship Id="rId11" Type="http://schemas.openxmlformats.org/officeDocument/2006/relationships/slideLayout" Target="../slideLayouts/slideLayout161.xml"/><Relationship Id="rId24" Type="http://schemas.openxmlformats.org/officeDocument/2006/relationships/slideLayout" Target="../slideLayouts/slideLayout174.xml"/><Relationship Id="rId5" Type="http://schemas.openxmlformats.org/officeDocument/2006/relationships/slideLayout" Target="../slideLayouts/slideLayout155.xml"/><Relationship Id="rId15" Type="http://schemas.openxmlformats.org/officeDocument/2006/relationships/slideLayout" Target="../slideLayouts/slideLayout165.xml"/><Relationship Id="rId23" Type="http://schemas.openxmlformats.org/officeDocument/2006/relationships/slideLayout" Target="../slideLayouts/slideLayout173.xml"/><Relationship Id="rId28" Type="http://schemas.openxmlformats.org/officeDocument/2006/relationships/theme" Target="../theme/theme7.xml"/><Relationship Id="rId10" Type="http://schemas.openxmlformats.org/officeDocument/2006/relationships/slideLayout" Target="../slideLayouts/slideLayout160.xml"/><Relationship Id="rId19" Type="http://schemas.openxmlformats.org/officeDocument/2006/relationships/slideLayout" Target="../slideLayouts/slideLayout169.xml"/><Relationship Id="rId4" Type="http://schemas.openxmlformats.org/officeDocument/2006/relationships/slideLayout" Target="../slideLayouts/slideLayout154.xml"/><Relationship Id="rId9" Type="http://schemas.openxmlformats.org/officeDocument/2006/relationships/slideLayout" Target="../slideLayouts/slideLayout159.xml"/><Relationship Id="rId14" Type="http://schemas.openxmlformats.org/officeDocument/2006/relationships/slideLayout" Target="../slideLayouts/slideLayout164.xml"/><Relationship Id="rId22" Type="http://schemas.openxmlformats.org/officeDocument/2006/relationships/slideLayout" Target="../slideLayouts/slideLayout172.xml"/><Relationship Id="rId27" Type="http://schemas.openxmlformats.org/officeDocument/2006/relationships/slideLayout" Target="../slideLayouts/slideLayout17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9.xml"/><Relationship Id="rId1" Type="http://schemas.openxmlformats.org/officeDocument/2006/relationships/slideLayout" Target="../slideLayouts/slideLayout178.xml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3.xml"/><Relationship Id="rId2" Type="http://schemas.openxmlformats.org/officeDocument/2006/relationships/slideLayout" Target="../slideLayouts/slideLayout182.xml"/><Relationship Id="rId1" Type="http://schemas.openxmlformats.org/officeDocument/2006/relationships/slideLayout" Target="../slideLayouts/slideLayout181.xml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702" y="296897"/>
            <a:ext cx="11887136" cy="794064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702" y="1211287"/>
            <a:ext cx="11887136" cy="2212657"/>
          </a:xfrm>
          <a:prstGeom prst="rect">
            <a:avLst/>
          </a:prstGeom>
        </p:spPr>
        <p:txBody>
          <a:bodyPr vert="horz" lIns="146304" tIns="91440" rIns="146304" bIns="91440" rtlCol="0"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2"/>
          <a:stretch>
            <a:fillRect/>
          </a:stretch>
        </p:blipFill>
        <p:spPr>
          <a:xfrm rot="5400000">
            <a:off x="9393899" y="3050513"/>
            <a:ext cx="6995160" cy="894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587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0" r:id="rId1"/>
    <p:sldLayoutId id="2147484001" r:id="rId2"/>
    <p:sldLayoutId id="2147484002" r:id="rId3"/>
    <p:sldLayoutId id="2147484003" r:id="rId4"/>
    <p:sldLayoutId id="2147484004" r:id="rId5"/>
    <p:sldLayoutId id="2147484005" r:id="rId6"/>
    <p:sldLayoutId id="2147484006" r:id="rId7"/>
    <p:sldLayoutId id="2147484007" r:id="rId8"/>
    <p:sldLayoutId id="2147484008" r:id="rId9"/>
    <p:sldLayoutId id="2147484009" r:id="rId10"/>
    <p:sldLayoutId id="2147484010" r:id="rId11"/>
    <p:sldLayoutId id="2147484011" r:id="rId12"/>
    <p:sldLayoutId id="2147484012" r:id="rId13"/>
    <p:sldLayoutId id="2147484013" r:id="rId14"/>
    <p:sldLayoutId id="2147484014" r:id="rId15"/>
    <p:sldLayoutId id="2147484039" r:id="rId16"/>
    <p:sldLayoutId id="2147484015" r:id="rId17"/>
    <p:sldLayoutId id="2147484016" r:id="rId18"/>
    <p:sldLayoutId id="2147484017" r:id="rId19"/>
    <p:sldLayoutId id="2147484018" r:id="rId20"/>
    <p:sldLayoutId id="2147484019" r:id="rId21"/>
    <p:sldLayoutId id="2147484038" r:id="rId22"/>
    <p:sldLayoutId id="2147484020" r:id="rId23"/>
    <p:sldLayoutId id="2147484021" r:id="rId24"/>
    <p:sldLayoutId id="2147484022" r:id="rId25"/>
    <p:sldLayoutId id="2147484023" r:id="rId26"/>
    <p:sldLayoutId id="2147484024" r:id="rId27"/>
    <p:sldLayoutId id="2147484025" r:id="rId28"/>
    <p:sldLayoutId id="2147484026" r:id="rId29"/>
    <p:sldLayoutId id="2147484027" r:id="rId30"/>
    <p:sldLayoutId id="2147484028" r:id="rId31"/>
    <p:sldLayoutId id="2147484029" r:id="rId32"/>
    <p:sldLayoutId id="2147484030" r:id="rId33"/>
    <p:sldLayoutId id="2147484031" r:id="rId34"/>
    <p:sldLayoutId id="2147484032" r:id="rId35"/>
    <p:sldLayoutId id="2147484033" r:id="rId36"/>
    <p:sldLayoutId id="2147484034" r:id="rId37"/>
    <p:sldLayoutId id="2147484035" r:id="rId38"/>
    <p:sldLayoutId id="2147484036" r:id="rId39"/>
    <p:sldLayoutId id="2147484037" r:id="rId40"/>
  </p:sldLayoutIdLst>
  <p:transition>
    <p:fade/>
  </p:transition>
  <p:txStyles>
    <p:titleStyle>
      <a:lvl1pPr algn="l" defTabSz="932559" rtl="0" eaLnBrk="1" latinLnBrk="0" hangingPunct="1">
        <a:lnSpc>
          <a:spcPct val="90000"/>
        </a:lnSpc>
        <a:spcBef>
          <a:spcPct val="0"/>
        </a:spcBef>
        <a:buNone/>
        <a:defRPr lang="en-US" sz="4400" b="0" kern="1200" cap="none" spc="-102" baseline="0" dirty="0" smtClean="0">
          <a:ln w="3175">
            <a:noFill/>
          </a:ln>
          <a:gradFill>
            <a:gsLst>
              <a:gs pos="1250">
                <a:schemeClr val="tx2"/>
              </a:gs>
              <a:gs pos="100000">
                <a:schemeClr val="tx2"/>
              </a:gs>
            </a:gsLst>
            <a:lin ang="5400000" scaled="0"/>
          </a:gradFill>
          <a:effectLst/>
          <a:latin typeface="+mj-lt"/>
          <a:ea typeface="+mn-ea"/>
          <a:cs typeface="Arial" charset="0"/>
        </a:defRPr>
      </a:lvl1pPr>
    </p:titleStyle>
    <p:bodyStyle>
      <a:lvl1pPr marL="346075" marR="0" indent="-346075" algn="l" defTabSz="93255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80000"/>
        <a:buFont typeface="Arial" pitchFamily="34" charset="0"/>
        <a:buChar char="•"/>
        <a:tabLst/>
        <a:defRPr sz="3600" kern="1200" spc="-71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571500" marR="0" indent="-228600" algn="l" defTabSz="93255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2400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800100" marR="0" indent="-228600" algn="l" defTabSz="93255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2400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1028700" marR="0" indent="-228600" algn="l" defTabSz="93255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2000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257300" marR="0" indent="-228600" algn="l" defTabSz="93255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2000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4538" indent="-233140" algn="l" defTabSz="932559" rtl="0" eaLnBrk="1" latinLnBrk="0" hangingPunct="1">
        <a:spcBef>
          <a:spcPct val="20000"/>
        </a:spcBef>
        <a:buFont typeface="Arial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6pPr>
      <a:lvl7pPr marL="3030817" indent="-233140" algn="l" defTabSz="932559" rtl="0" eaLnBrk="1" latinLnBrk="0" hangingPunct="1">
        <a:spcBef>
          <a:spcPct val="20000"/>
        </a:spcBef>
        <a:buFont typeface="Arial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7pPr>
      <a:lvl8pPr marL="3497097" indent="-233140" algn="l" defTabSz="932559" rtl="0" eaLnBrk="1" latinLnBrk="0" hangingPunct="1">
        <a:spcBef>
          <a:spcPct val="20000"/>
        </a:spcBef>
        <a:buFont typeface="Arial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8pPr>
      <a:lvl9pPr marL="3963377" indent="-233140" algn="l" defTabSz="932559" rtl="0" eaLnBrk="1" latinLnBrk="0" hangingPunct="1">
        <a:spcBef>
          <a:spcPct val="20000"/>
        </a:spcBef>
        <a:buFont typeface="Arial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559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1pPr>
      <a:lvl2pPr marL="466280" algn="l" defTabSz="932559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2pPr>
      <a:lvl3pPr marL="932559" algn="l" defTabSz="932559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3pPr>
      <a:lvl4pPr marL="1398839" algn="l" defTabSz="932559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4pPr>
      <a:lvl5pPr marL="1865119" algn="l" defTabSz="932559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5pPr>
      <a:lvl6pPr marL="2331399" algn="l" defTabSz="932559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6pPr>
      <a:lvl7pPr marL="2797677" algn="l" defTabSz="932559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7pPr>
      <a:lvl8pPr marL="3263957" algn="l" defTabSz="932559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8pPr>
      <a:lvl9pPr marL="3730237" algn="l" defTabSz="932559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661">
          <p15:clr>
            <a:srgbClr val="5ACBF0"/>
          </p15:clr>
        </p15:guide>
        <p15:guide id="4" orient="horz" pos="4219">
          <p15:clr>
            <a:srgbClr val="5ACBF0"/>
          </p15:clr>
        </p15:guide>
        <p15:guide id="5" pos="749">
          <p15:clr>
            <a:srgbClr val="5ACBF0"/>
          </p15:clr>
        </p15:guide>
        <p15:guide id="6" pos="1325">
          <p15:clr>
            <a:srgbClr val="5ACBF0"/>
          </p15:clr>
        </p15:guide>
        <p15:guide id="7" pos="1901">
          <p15:clr>
            <a:srgbClr val="5ACBF0"/>
          </p15:clr>
        </p15:guide>
        <p15:guide id="8" pos="2477">
          <p15:clr>
            <a:srgbClr val="5ACBF0"/>
          </p15:clr>
        </p15:guide>
        <p15:guide id="9" pos="3053">
          <p15:clr>
            <a:srgbClr val="5ACBF0"/>
          </p15:clr>
        </p15:guide>
        <p15:guide id="10" pos="3629">
          <p15:clr>
            <a:srgbClr val="5ACBF0"/>
          </p15:clr>
        </p15:guide>
        <p15:guide id="11" pos="4205">
          <p15:clr>
            <a:srgbClr val="5ACBF0"/>
          </p15:clr>
        </p15:guide>
        <p15:guide id="12" pos="4781">
          <p15:clr>
            <a:srgbClr val="5ACBF0"/>
          </p15:clr>
        </p15:guide>
        <p15:guide id="13" pos="5357">
          <p15:clr>
            <a:srgbClr val="5ACBF0"/>
          </p15:clr>
        </p15:guide>
        <p15:guide id="14" pos="5933">
          <p15:clr>
            <a:srgbClr val="5ACBF0"/>
          </p15:clr>
        </p15:guide>
        <p15:guide id="15" pos="6509">
          <p15:clr>
            <a:srgbClr val="5ACBF0"/>
          </p15:clr>
        </p15:guide>
        <p15:guide id="16" pos="7085">
          <p15:clr>
            <a:srgbClr val="5ACBF0"/>
          </p15:clr>
        </p15:guide>
        <p15:guide id="17" orient="horz" pos="763">
          <p15:clr>
            <a:srgbClr val="5ACBF0"/>
          </p15:clr>
        </p15:guide>
        <p15:guide id="18" orient="horz" pos="1339">
          <p15:clr>
            <a:srgbClr val="5ACBF0"/>
          </p15:clr>
        </p15:guide>
        <p15:guide id="19" orient="horz" pos="1915">
          <p15:clr>
            <a:srgbClr val="5ACBF0"/>
          </p15:clr>
        </p15:guide>
        <p15:guide id="20" orient="horz" pos="2491">
          <p15:clr>
            <a:srgbClr val="5ACBF0"/>
          </p15:clr>
        </p15:guide>
        <p15:guide id="21" orient="horz" pos="3067">
          <p15:clr>
            <a:srgbClr val="5ACBF0"/>
          </p15:clr>
        </p15:guide>
        <p15:guide id="22" orient="horz" pos="3643">
          <p15:clr>
            <a:srgbClr val="5ACBF0"/>
          </p15:clr>
        </p15:guide>
        <p15:guide id="23" pos="288">
          <p15:clr>
            <a:srgbClr val="C35EA4"/>
          </p15:clr>
        </p15:guide>
        <p15:guide id="24" pos="7546">
          <p15:clr>
            <a:srgbClr val="C35EA4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5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1" y="1212851"/>
            <a:ext cx="11887198" cy="2092881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9"/>
          <a:stretch>
            <a:fillRect/>
          </a:stretch>
        </p:blipFill>
        <p:spPr>
          <a:xfrm rot="5400000">
            <a:off x="9393899" y="3050514"/>
            <a:ext cx="6995160" cy="894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839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57" r:id="rId1"/>
    <p:sldLayoutId id="2147484358" r:id="rId2"/>
    <p:sldLayoutId id="2147484359" r:id="rId3"/>
    <p:sldLayoutId id="2147484360" r:id="rId4"/>
    <p:sldLayoutId id="2147484361" r:id="rId5"/>
    <p:sldLayoutId id="2147484362" r:id="rId6"/>
    <p:sldLayoutId id="2147484363" r:id="rId7"/>
    <p:sldLayoutId id="2147484364" r:id="rId8"/>
    <p:sldLayoutId id="2147484365" r:id="rId9"/>
    <p:sldLayoutId id="2147484366" r:id="rId10"/>
    <p:sldLayoutId id="2147484367" r:id="rId11"/>
    <p:sldLayoutId id="2147484368" r:id="rId12"/>
    <p:sldLayoutId id="2147484369" r:id="rId13"/>
    <p:sldLayoutId id="2147484370" r:id="rId14"/>
    <p:sldLayoutId id="2147484371" r:id="rId15"/>
    <p:sldLayoutId id="2147484372" r:id="rId16"/>
    <p:sldLayoutId id="2147484373" r:id="rId17"/>
    <p:sldLayoutId id="2147484374" r:id="rId18"/>
    <p:sldLayoutId id="2147484375" r:id="rId19"/>
    <p:sldLayoutId id="2147484376" r:id="rId20"/>
    <p:sldLayoutId id="2147484377" r:id="rId21"/>
    <p:sldLayoutId id="2147484378" r:id="rId22"/>
    <p:sldLayoutId id="2147484379" r:id="rId23"/>
    <p:sldLayoutId id="2147484380" r:id="rId24"/>
    <p:sldLayoutId id="2147484381" r:id="rId25"/>
    <p:sldLayoutId id="2147484382" r:id="rId26"/>
    <p:sldLayoutId id="2147484383" r:id="rId27"/>
    <p:sldLayoutId id="2147484384" r:id="rId28"/>
    <p:sldLayoutId id="2147484385" r:id="rId29"/>
    <p:sldLayoutId id="2147484386" r:id="rId30"/>
    <p:sldLayoutId id="2147484387" r:id="rId31"/>
    <p:sldLayoutId id="2147484388" r:id="rId32"/>
    <p:sldLayoutId id="2147484389" r:id="rId33"/>
    <p:sldLayoutId id="2147484390" r:id="rId34"/>
    <p:sldLayoutId id="2147484391" r:id="rId35"/>
    <p:sldLayoutId id="2147484392" r:id="rId36"/>
    <p:sldLayoutId id="2147484393" r:id="rId37"/>
  </p:sldLayoutIdLst>
  <p:transition>
    <p:fade/>
  </p:transition>
  <p:txStyles>
    <p:titleStyle>
      <a:lvl1pPr algn="l" defTabSz="932563" rtl="0" eaLnBrk="1" latinLnBrk="0" hangingPunct="1">
        <a:lnSpc>
          <a:spcPct val="90000"/>
        </a:lnSpc>
        <a:spcBef>
          <a:spcPct val="0"/>
        </a:spcBef>
        <a:buNone/>
        <a:defRPr lang="en-US" sz="4799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342834" marR="0" indent="-342834" algn="l" defTabSz="932563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3999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584088" marR="0" indent="-241253" algn="l" defTabSz="932563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799946" marR="0" indent="-228557" algn="l" defTabSz="932563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1028503" marR="0" indent="-228557" algn="l" defTabSz="932563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257058" marR="0" indent="-228557" algn="l" defTabSz="932563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4548" indent="-233141" algn="l" defTabSz="9325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0830" indent="-233141" algn="l" defTabSz="9325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112" indent="-233141" algn="l" defTabSz="9325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3394" indent="-233141" algn="l" defTabSz="9325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281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563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8844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126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408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7689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3970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253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>
          <p15:clr>
            <a:srgbClr val="C35EA4"/>
          </p15:clr>
        </p15:guide>
        <p15:guide id="17" pos="7546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>
          <p15:clr>
            <a:srgbClr val="5ACBF0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9660" y="233152"/>
            <a:ext cx="11375537" cy="762786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31280" y="1476623"/>
            <a:ext cx="11378776" cy="209687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08998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3" r:id="rId1"/>
    <p:sldLayoutId id="2147484054" r:id="rId2"/>
    <p:sldLayoutId id="2147484055" r:id="rId3"/>
    <p:sldLayoutId id="2147484056" r:id="rId4"/>
    <p:sldLayoutId id="2147484057" r:id="rId5"/>
    <p:sldLayoutId id="2147484058" r:id="rId6"/>
    <p:sldLayoutId id="2147484059" r:id="rId7"/>
    <p:sldLayoutId id="2147484060" r:id="rId8"/>
    <p:sldLayoutId id="2147484061" r:id="rId9"/>
    <p:sldLayoutId id="2147484062" r:id="rId10"/>
    <p:sldLayoutId id="2147484063" r:id="rId11"/>
    <p:sldLayoutId id="2147484064" r:id="rId12"/>
    <p:sldLayoutId id="2147484065" r:id="rId13"/>
    <p:sldLayoutId id="2147484066" r:id="rId14"/>
    <p:sldLayoutId id="2147484067" r:id="rId15"/>
    <p:sldLayoutId id="2147484068" r:id="rId16"/>
    <p:sldLayoutId id="2147484069" r:id="rId17"/>
    <p:sldLayoutId id="2147484070" r:id="rId18"/>
    <p:sldLayoutId id="2147484071" r:id="rId19"/>
    <p:sldLayoutId id="2147484072" r:id="rId20"/>
    <p:sldLayoutId id="2147484073" r:id="rId21"/>
    <p:sldLayoutId id="2147484074" r:id="rId22"/>
    <p:sldLayoutId id="2147484075" r:id="rId23"/>
    <p:sldLayoutId id="2147484076" r:id="rId24"/>
  </p:sldLayoutIdLst>
  <p:transition>
    <p:fade/>
  </p:transition>
  <p:hf hdr="0" ftr="0" dt="0"/>
  <p:txStyles>
    <p:titleStyle>
      <a:lvl1pPr algn="l" defTabSz="699606" rtl="0" eaLnBrk="1" latinLnBrk="0" hangingPunct="1">
        <a:lnSpc>
          <a:spcPct val="90000"/>
        </a:lnSpc>
        <a:spcBef>
          <a:spcPct val="0"/>
        </a:spcBef>
        <a:buNone/>
        <a:defRPr lang="en-US" sz="4132" b="0" kern="1200" cap="none" spc="-76" baseline="0" dirty="0" smtClean="0">
          <a:ln w="3175">
            <a:noFill/>
          </a:ln>
          <a:gradFill>
            <a:gsLst>
              <a:gs pos="1250">
                <a:schemeClr val="tx2"/>
              </a:gs>
              <a:gs pos="100000">
                <a:schemeClr val="tx2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59934" marR="0" indent="-259934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80000"/>
        <a:buFont typeface="Arial" pitchFamily="34" charset="0"/>
        <a:buChar char="•"/>
        <a:tabLst/>
        <a:defRPr sz="2755" kern="1200" spc="-54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38487" marR="0" indent="-178553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1836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10965" marR="0" indent="-172479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>
          <a:tab pos="610965" algn="l"/>
        </a:tabLst>
        <a:defRPr sz="1836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788303" marR="0" indent="-177338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1530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960783" marR="0" indent="-172479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>
          <a:tab pos="960783" algn="l"/>
        </a:tabLst>
        <a:defRPr sz="1530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1923916" indent="-174902" algn="l" defTabSz="699606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273719" indent="-174902" algn="l" defTabSz="699606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623522" indent="-174902" algn="l" defTabSz="699606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2973326" indent="-174902" algn="l" defTabSz="699606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1pPr>
      <a:lvl2pPr marL="349803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2pPr>
      <a:lvl3pPr marL="699606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3pPr>
      <a:lvl4pPr marL="1049409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4pPr>
      <a:lvl5pPr marL="1399212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5pPr>
      <a:lvl6pPr marL="1749015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6pPr>
      <a:lvl7pPr marL="2098818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7pPr>
      <a:lvl8pPr marL="2448621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8pPr>
      <a:lvl9pPr marL="2798424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9660" y="233152"/>
            <a:ext cx="11375537" cy="762786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31280" y="1476623"/>
            <a:ext cx="11378776" cy="209687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95935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8" r:id="rId1"/>
    <p:sldLayoutId id="2147484079" r:id="rId2"/>
    <p:sldLayoutId id="2147484080" r:id="rId3"/>
    <p:sldLayoutId id="2147484081" r:id="rId4"/>
    <p:sldLayoutId id="2147484082" r:id="rId5"/>
    <p:sldLayoutId id="2147484083" r:id="rId6"/>
    <p:sldLayoutId id="2147484084" r:id="rId7"/>
    <p:sldLayoutId id="2147484085" r:id="rId8"/>
    <p:sldLayoutId id="2147484086" r:id="rId9"/>
    <p:sldLayoutId id="2147484087" r:id="rId10"/>
    <p:sldLayoutId id="2147484088" r:id="rId11"/>
    <p:sldLayoutId id="2147484089" r:id="rId12"/>
    <p:sldLayoutId id="2147484090" r:id="rId13"/>
    <p:sldLayoutId id="2147484091" r:id="rId14"/>
    <p:sldLayoutId id="2147484092" r:id="rId15"/>
    <p:sldLayoutId id="2147484093" r:id="rId16"/>
    <p:sldLayoutId id="2147484094" r:id="rId17"/>
    <p:sldLayoutId id="2147484095" r:id="rId18"/>
    <p:sldLayoutId id="2147484096" r:id="rId19"/>
    <p:sldLayoutId id="2147484097" r:id="rId20"/>
    <p:sldLayoutId id="2147484098" r:id="rId21"/>
    <p:sldLayoutId id="2147484099" r:id="rId22"/>
    <p:sldLayoutId id="2147484100" r:id="rId23"/>
    <p:sldLayoutId id="2147484101" r:id="rId24"/>
  </p:sldLayoutIdLst>
  <p:transition>
    <p:fade/>
  </p:transition>
  <p:hf hdr="0" ftr="0" dt="0"/>
  <p:txStyles>
    <p:titleStyle>
      <a:lvl1pPr algn="l" defTabSz="699606" rtl="0" eaLnBrk="1" latinLnBrk="0" hangingPunct="1">
        <a:lnSpc>
          <a:spcPct val="90000"/>
        </a:lnSpc>
        <a:spcBef>
          <a:spcPct val="0"/>
        </a:spcBef>
        <a:buNone/>
        <a:defRPr lang="en-US" sz="4132" b="0" kern="1200" cap="none" spc="-76" baseline="0" dirty="0" smtClean="0">
          <a:ln w="3175">
            <a:noFill/>
          </a:ln>
          <a:gradFill>
            <a:gsLst>
              <a:gs pos="1250">
                <a:schemeClr val="tx2"/>
              </a:gs>
              <a:gs pos="100000">
                <a:schemeClr val="tx2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59934" marR="0" indent="-259934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80000"/>
        <a:buFont typeface="Arial" pitchFamily="34" charset="0"/>
        <a:buChar char="•"/>
        <a:tabLst/>
        <a:defRPr sz="2755" kern="1200" spc="-54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38487" marR="0" indent="-178553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1836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10965" marR="0" indent="-172479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>
          <a:tab pos="610965" algn="l"/>
        </a:tabLst>
        <a:defRPr sz="1836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788303" marR="0" indent="-177338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1530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960783" marR="0" indent="-172479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>
          <a:tab pos="960783" algn="l"/>
        </a:tabLst>
        <a:defRPr sz="1530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1923916" indent="-174902" algn="l" defTabSz="699606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273719" indent="-174902" algn="l" defTabSz="699606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623522" indent="-174902" algn="l" defTabSz="699606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2973326" indent="-174902" algn="l" defTabSz="699606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1pPr>
      <a:lvl2pPr marL="349803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2pPr>
      <a:lvl3pPr marL="699606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3pPr>
      <a:lvl4pPr marL="1049409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4pPr>
      <a:lvl5pPr marL="1399212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5pPr>
      <a:lvl6pPr marL="1749015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6pPr>
      <a:lvl7pPr marL="2098818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7pPr>
      <a:lvl8pPr marL="2448621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8pPr>
      <a:lvl9pPr marL="2798424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5008" y="372394"/>
            <a:ext cx="10726460" cy="13519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5008" y="1861968"/>
            <a:ext cx="10726460" cy="4437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5008" y="6482889"/>
            <a:ext cx="2798207" cy="3723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2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32597"/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 defTabSz="932597"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19583" y="6482889"/>
            <a:ext cx="4197310" cy="3723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2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32597"/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3260" y="6482889"/>
            <a:ext cx="2798207" cy="3723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2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32597"/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 defTabSz="932597"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7723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5" r:id="rId1"/>
    <p:sldLayoutId id="2147484116" r:id="rId2"/>
    <p:sldLayoutId id="2147484117" r:id="rId3"/>
    <p:sldLayoutId id="2147484118" r:id="rId4"/>
    <p:sldLayoutId id="2147484119" r:id="rId5"/>
    <p:sldLayoutId id="2147484120" r:id="rId6"/>
    <p:sldLayoutId id="2147484121" r:id="rId7"/>
    <p:sldLayoutId id="2147484122" r:id="rId8"/>
    <p:sldLayoutId id="2147484123" r:id="rId9"/>
    <p:sldLayoutId id="2147484124" r:id="rId10"/>
    <p:sldLayoutId id="2147484125" r:id="rId11"/>
  </p:sldLayoutIdLst>
  <p:txStyles>
    <p:titleStyle>
      <a:lvl1pPr algn="l" defTabSz="932597" rtl="0" eaLnBrk="1" latinLnBrk="0" hangingPunct="1">
        <a:lnSpc>
          <a:spcPct val="90000"/>
        </a:lnSpc>
        <a:spcBef>
          <a:spcPct val="0"/>
        </a:spcBef>
        <a:buNone/>
        <a:defRPr sz="448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3149" indent="-233149" algn="l" defTabSz="932597" rtl="0" eaLnBrk="1" latinLnBrk="0" hangingPunct="1">
        <a:lnSpc>
          <a:spcPct val="90000"/>
        </a:lnSpc>
        <a:spcBef>
          <a:spcPts val="1020"/>
        </a:spcBef>
        <a:buFont typeface="Arial" panose="020B0604020202020204" pitchFamily="34" charset="0"/>
        <a:buChar char="•"/>
        <a:defRPr sz="2856" kern="1200">
          <a:solidFill>
            <a:schemeClr val="tx1"/>
          </a:solidFill>
          <a:latin typeface="+mn-lt"/>
          <a:ea typeface="+mn-ea"/>
          <a:cs typeface="+mn-cs"/>
        </a:defRPr>
      </a:lvl1pPr>
      <a:lvl2pPr marL="699447" indent="-233149" algn="l" defTabSz="932597" rtl="0" eaLnBrk="1" latinLnBrk="0" hangingPunct="1">
        <a:lnSpc>
          <a:spcPct val="90000"/>
        </a:lnSpc>
        <a:spcBef>
          <a:spcPts val="510"/>
        </a:spcBef>
        <a:buFont typeface="Arial" panose="020B0604020202020204" pitchFamily="34" charset="0"/>
        <a:buChar char="•"/>
        <a:defRPr sz="2448" kern="1200">
          <a:solidFill>
            <a:schemeClr val="tx1"/>
          </a:solidFill>
          <a:latin typeface="+mn-lt"/>
          <a:ea typeface="+mn-ea"/>
          <a:cs typeface="+mn-cs"/>
        </a:defRPr>
      </a:lvl2pPr>
      <a:lvl3pPr marL="1165746" indent="-233149" algn="l" defTabSz="932597" rtl="0" eaLnBrk="1" latinLnBrk="0" hangingPunct="1">
        <a:lnSpc>
          <a:spcPct val="90000"/>
        </a:lnSpc>
        <a:spcBef>
          <a:spcPts val="510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3pPr>
      <a:lvl4pPr marL="1632044" indent="-233149" algn="l" defTabSz="932597" rtl="0" eaLnBrk="1" latinLnBrk="0" hangingPunct="1">
        <a:lnSpc>
          <a:spcPct val="90000"/>
        </a:lnSpc>
        <a:spcBef>
          <a:spcPts val="510"/>
        </a:spcBef>
        <a:buFont typeface="Arial" panose="020B0604020202020204" pitchFamily="34" charset="0"/>
        <a:buChar char="•"/>
        <a:defRPr sz="1836" kern="1200">
          <a:solidFill>
            <a:schemeClr val="tx1"/>
          </a:solidFill>
          <a:latin typeface="+mn-lt"/>
          <a:ea typeface="+mn-ea"/>
          <a:cs typeface="+mn-cs"/>
        </a:defRPr>
      </a:lvl4pPr>
      <a:lvl5pPr marL="2098342" indent="-233149" algn="l" defTabSz="932597" rtl="0" eaLnBrk="1" latinLnBrk="0" hangingPunct="1">
        <a:lnSpc>
          <a:spcPct val="90000"/>
        </a:lnSpc>
        <a:spcBef>
          <a:spcPts val="510"/>
        </a:spcBef>
        <a:buFont typeface="Arial" panose="020B0604020202020204" pitchFamily="34" charset="0"/>
        <a:buChar char="•"/>
        <a:defRPr sz="1836" kern="1200">
          <a:solidFill>
            <a:schemeClr val="tx1"/>
          </a:solidFill>
          <a:latin typeface="+mn-lt"/>
          <a:ea typeface="+mn-ea"/>
          <a:cs typeface="+mn-cs"/>
        </a:defRPr>
      </a:lvl5pPr>
      <a:lvl6pPr marL="2564641" indent="-233149" algn="l" defTabSz="932597" rtl="0" eaLnBrk="1" latinLnBrk="0" hangingPunct="1">
        <a:lnSpc>
          <a:spcPct val="90000"/>
        </a:lnSpc>
        <a:spcBef>
          <a:spcPts val="510"/>
        </a:spcBef>
        <a:buFont typeface="Arial" panose="020B0604020202020204" pitchFamily="34" charset="0"/>
        <a:buChar char="•"/>
        <a:defRPr sz="1836" kern="1200">
          <a:solidFill>
            <a:schemeClr val="tx1"/>
          </a:solidFill>
          <a:latin typeface="+mn-lt"/>
          <a:ea typeface="+mn-ea"/>
          <a:cs typeface="+mn-cs"/>
        </a:defRPr>
      </a:lvl6pPr>
      <a:lvl7pPr marL="3030939" indent="-233149" algn="l" defTabSz="932597" rtl="0" eaLnBrk="1" latinLnBrk="0" hangingPunct="1">
        <a:lnSpc>
          <a:spcPct val="90000"/>
        </a:lnSpc>
        <a:spcBef>
          <a:spcPts val="510"/>
        </a:spcBef>
        <a:buFont typeface="Arial" panose="020B0604020202020204" pitchFamily="34" charset="0"/>
        <a:buChar char="•"/>
        <a:defRPr sz="1836" kern="1200">
          <a:solidFill>
            <a:schemeClr val="tx1"/>
          </a:solidFill>
          <a:latin typeface="+mn-lt"/>
          <a:ea typeface="+mn-ea"/>
          <a:cs typeface="+mn-cs"/>
        </a:defRPr>
      </a:lvl7pPr>
      <a:lvl8pPr marL="3497237" indent="-233149" algn="l" defTabSz="932597" rtl="0" eaLnBrk="1" latinLnBrk="0" hangingPunct="1">
        <a:lnSpc>
          <a:spcPct val="90000"/>
        </a:lnSpc>
        <a:spcBef>
          <a:spcPts val="510"/>
        </a:spcBef>
        <a:buFont typeface="Arial" panose="020B0604020202020204" pitchFamily="34" charset="0"/>
        <a:buChar char="•"/>
        <a:defRPr sz="1836" kern="1200">
          <a:solidFill>
            <a:schemeClr val="tx1"/>
          </a:solidFill>
          <a:latin typeface="+mn-lt"/>
          <a:ea typeface="+mn-ea"/>
          <a:cs typeface="+mn-cs"/>
        </a:defRPr>
      </a:lvl8pPr>
      <a:lvl9pPr marL="3963535" indent="-233149" algn="l" defTabSz="932597" rtl="0" eaLnBrk="1" latinLnBrk="0" hangingPunct="1">
        <a:lnSpc>
          <a:spcPct val="90000"/>
        </a:lnSpc>
        <a:spcBef>
          <a:spcPts val="510"/>
        </a:spcBef>
        <a:buFont typeface="Arial" panose="020B0604020202020204" pitchFamily="34" charset="0"/>
        <a:buChar char="•"/>
        <a:defRPr sz="183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1pPr>
      <a:lvl2pPr marL="466298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2pPr>
      <a:lvl3pPr marL="932597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3pPr>
      <a:lvl4pPr marL="1398895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4pPr>
      <a:lvl5pPr marL="1865193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5pPr>
      <a:lvl6pPr marL="2331491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6pPr>
      <a:lvl7pPr marL="2797790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7pPr>
      <a:lvl8pPr marL="3264088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8pPr>
      <a:lvl9pPr marL="3730386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40" y="292085"/>
            <a:ext cx="11375535" cy="749249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1399" y="1211266"/>
            <a:ext cx="11378776" cy="2037301"/>
          </a:xfrm>
          <a:prstGeom prst="rect">
            <a:avLst/>
          </a:prstGeom>
        </p:spPr>
        <p:txBody>
          <a:bodyPr vert="horz" lIns="182880" tIns="146304" rIns="182880" bIns="146304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19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8" r:id="rId1"/>
    <p:sldLayoutId id="2147484129" r:id="rId2"/>
    <p:sldLayoutId id="2147484130" r:id="rId3"/>
    <p:sldLayoutId id="2147484131" r:id="rId4"/>
    <p:sldLayoutId id="2147484132" r:id="rId5"/>
    <p:sldLayoutId id="2147484133" r:id="rId6"/>
    <p:sldLayoutId id="2147484134" r:id="rId7"/>
    <p:sldLayoutId id="2147484135" r:id="rId8"/>
    <p:sldLayoutId id="2147484136" r:id="rId9"/>
    <p:sldLayoutId id="2147484137" r:id="rId10"/>
    <p:sldLayoutId id="2147484138" r:id="rId11"/>
    <p:sldLayoutId id="2147484139" r:id="rId12"/>
    <p:sldLayoutId id="2147484140" r:id="rId13"/>
    <p:sldLayoutId id="2147484141" r:id="rId14"/>
    <p:sldLayoutId id="2147484142" r:id="rId15"/>
    <p:sldLayoutId id="2147484143" r:id="rId16"/>
    <p:sldLayoutId id="2147484144" r:id="rId17"/>
    <p:sldLayoutId id="2147484145" r:id="rId18"/>
    <p:sldLayoutId id="2147484146" r:id="rId19"/>
    <p:sldLayoutId id="2147484147" r:id="rId20"/>
  </p:sldLayoutIdLst>
  <p:transition>
    <p:fade/>
  </p:transition>
  <p:hf hdr="0" dt="0"/>
  <p:txStyles>
    <p:titleStyle>
      <a:lvl1pPr algn="l" defTabSz="699588" rtl="0" eaLnBrk="1" latinLnBrk="0" hangingPunct="1">
        <a:lnSpc>
          <a:spcPct val="90000"/>
        </a:lnSpc>
        <a:spcBef>
          <a:spcPct val="0"/>
        </a:spcBef>
        <a:buNone/>
        <a:defRPr lang="en-US" sz="4050" b="0" kern="1200" cap="none" spc="-76" baseline="0" dirty="0" smtClean="0">
          <a:ln w="3175">
            <a:noFill/>
          </a:ln>
          <a:gradFill>
            <a:gsLst>
              <a:gs pos="1250">
                <a:schemeClr val="tx2"/>
              </a:gs>
              <a:gs pos="100000">
                <a:schemeClr val="tx2"/>
              </a:gs>
            </a:gsLst>
            <a:lin ang="5400000" scaled="0"/>
          </a:gradFill>
          <a:effectLst/>
          <a:latin typeface="+mj-lt"/>
          <a:ea typeface="+mn-ea"/>
          <a:cs typeface="Arial" charset="0"/>
        </a:defRPr>
      </a:lvl1pPr>
    </p:titleStyle>
    <p:bodyStyle>
      <a:lvl1pPr marL="259927" marR="0" indent="-259927" algn="l" defTabSz="699588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3001" kern="1200" spc="-53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38475" marR="0" indent="-178549" algn="l" defTabSz="699588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21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10951" marR="0" indent="-172475" algn="l" defTabSz="699588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>
          <a:tab pos="610951" algn="l"/>
        </a:tabLst>
        <a:defRPr sz="21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788284" marR="0" indent="-177334" algn="l" defTabSz="699588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960759" marR="0" indent="-172475" algn="l" defTabSz="699588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>
          <a:tab pos="960759" algn="l"/>
        </a:tabLst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1923868" indent="-174898" algn="l" defTabSz="69958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73663" indent="-174898" algn="l" defTabSz="69958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23458" indent="-174898" algn="l" defTabSz="69958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73253" indent="-174898" algn="l" defTabSz="69958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9958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9794" algn="l" defTabSz="69958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99588" algn="l" defTabSz="69958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49383" algn="l" defTabSz="69958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99177" algn="l" defTabSz="69958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48972" algn="l" defTabSz="69958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98766" algn="l" defTabSz="69958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48561" algn="l" defTabSz="69958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98356" algn="l" defTabSz="69958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7"/>
            <a:ext cx="11889564" cy="917575"/>
          </a:xfrm>
          <a:prstGeom prst="rect">
            <a:avLst/>
          </a:prstGeom>
        </p:spPr>
        <p:txBody>
          <a:bodyPr vert="horz" wrap="square" lIns="143422" tIns="89639" rIns="143422" bIns="89639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2" y="1212854"/>
            <a:ext cx="11887197" cy="1737279"/>
          </a:xfrm>
          <a:prstGeom prst="rect">
            <a:avLst/>
          </a:prstGeom>
        </p:spPr>
        <p:txBody>
          <a:bodyPr vert="horz" wrap="square" lIns="143422" tIns="89639" rIns="143422" bIns="89639" rtlCol="0"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532397" y="1944337"/>
            <a:ext cx="4298019" cy="409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060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0" r:id="rId1"/>
    <p:sldLayoutId id="2147484201" r:id="rId2"/>
    <p:sldLayoutId id="2147484202" r:id="rId3"/>
    <p:sldLayoutId id="2147484203" r:id="rId4"/>
    <p:sldLayoutId id="2147484204" r:id="rId5"/>
    <p:sldLayoutId id="2147484205" r:id="rId6"/>
    <p:sldLayoutId id="2147484206" r:id="rId7"/>
    <p:sldLayoutId id="2147484207" r:id="rId8"/>
    <p:sldLayoutId id="2147484208" r:id="rId9"/>
    <p:sldLayoutId id="2147484209" r:id="rId10"/>
    <p:sldLayoutId id="2147484210" r:id="rId11"/>
    <p:sldLayoutId id="2147484211" r:id="rId12"/>
    <p:sldLayoutId id="2147484212" r:id="rId13"/>
    <p:sldLayoutId id="2147484213" r:id="rId14"/>
    <p:sldLayoutId id="2147484214" r:id="rId15"/>
    <p:sldLayoutId id="2147484215" r:id="rId16"/>
    <p:sldLayoutId id="2147484216" r:id="rId17"/>
    <p:sldLayoutId id="2147484217" r:id="rId18"/>
    <p:sldLayoutId id="2147484218" r:id="rId19"/>
    <p:sldLayoutId id="2147484219" r:id="rId20"/>
    <p:sldLayoutId id="2147484220" r:id="rId21"/>
    <p:sldLayoutId id="2147484221" r:id="rId22"/>
    <p:sldLayoutId id="2147484222" r:id="rId23"/>
    <p:sldLayoutId id="2147484223" r:id="rId24"/>
    <p:sldLayoutId id="2147484224" r:id="rId25"/>
    <p:sldLayoutId id="2147484225" r:id="rId26"/>
    <p:sldLayoutId id="2147484226" r:id="rId27"/>
    <p:sldLayoutId id="2147484227" r:id="rId28"/>
    <p:sldLayoutId id="2147484228" r:id="rId29"/>
    <p:sldLayoutId id="2147484229" r:id="rId30"/>
    <p:sldLayoutId id="2147484230" r:id="rId31"/>
  </p:sldLayoutIdLst>
  <p:transition>
    <p:fade/>
  </p:transition>
  <p:hf hdr="0" ftr="0" dt="0"/>
  <p:txStyles>
    <p:titleStyle>
      <a:lvl1pPr algn="l" defTabSz="699360" rtl="0" eaLnBrk="1" latinLnBrk="0" hangingPunct="1">
        <a:lnSpc>
          <a:spcPct val="90000"/>
        </a:lnSpc>
        <a:spcBef>
          <a:spcPct val="0"/>
        </a:spcBef>
        <a:buNone/>
        <a:defRPr lang="en-US" sz="4053" b="0" kern="1200" cap="none" spc="-76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57103" marR="0" indent="-257103" algn="l" defTabSz="699360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2983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38027" marR="0" indent="-180923" algn="l" defTabSz="699360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1836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599905" marR="0" indent="-171402" algn="l" defTabSz="699360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1836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771308" marR="0" indent="-171402" algn="l" defTabSz="699360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153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942709" marR="0" indent="-171402" algn="l" defTabSz="699360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153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1923238" indent="-174840" algn="l" defTabSz="699360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272918" indent="-174840" algn="l" defTabSz="699360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622597" indent="-174840" algn="l" defTabSz="699360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2972278" indent="-174840" algn="l" defTabSz="699360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99360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1pPr>
      <a:lvl2pPr marL="349679" algn="l" defTabSz="699360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2pPr>
      <a:lvl3pPr marL="699360" algn="l" defTabSz="699360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3pPr>
      <a:lvl4pPr marL="1049039" algn="l" defTabSz="699360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4pPr>
      <a:lvl5pPr marL="1398718" algn="l" defTabSz="699360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5pPr>
      <a:lvl6pPr marL="1748398" algn="l" defTabSz="699360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6pPr>
      <a:lvl7pPr marL="2098078" algn="l" defTabSz="699360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7pPr>
      <a:lvl8pPr marL="2447757" algn="l" defTabSz="699360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8pPr>
      <a:lvl9pPr marL="2797438" algn="l" defTabSz="699360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661">
          <p15:clr>
            <a:srgbClr val="5ACBF0"/>
          </p15:clr>
        </p15:guide>
        <p15:guide id="4" orient="horz" pos="4219">
          <p15:clr>
            <a:srgbClr val="5ACBF0"/>
          </p15:clr>
        </p15:guide>
        <p15:guide id="5" pos="749">
          <p15:clr>
            <a:srgbClr val="5ACBF0"/>
          </p15:clr>
        </p15:guide>
        <p15:guide id="6" pos="1325">
          <p15:clr>
            <a:srgbClr val="5ACBF0"/>
          </p15:clr>
        </p15:guide>
        <p15:guide id="7" pos="1901">
          <p15:clr>
            <a:srgbClr val="5ACBF0"/>
          </p15:clr>
        </p15:guide>
        <p15:guide id="8" pos="2477">
          <p15:clr>
            <a:srgbClr val="5ACBF0"/>
          </p15:clr>
        </p15:guide>
        <p15:guide id="9" pos="3053">
          <p15:clr>
            <a:srgbClr val="5ACBF0"/>
          </p15:clr>
        </p15:guide>
        <p15:guide id="10" pos="3629">
          <p15:clr>
            <a:srgbClr val="5ACBF0"/>
          </p15:clr>
        </p15:guide>
        <p15:guide id="11" pos="4205">
          <p15:clr>
            <a:srgbClr val="5ACBF0"/>
          </p15:clr>
        </p15:guide>
        <p15:guide id="12" pos="4781">
          <p15:clr>
            <a:srgbClr val="5ACBF0"/>
          </p15:clr>
        </p15:guide>
        <p15:guide id="13" pos="5357">
          <p15:clr>
            <a:srgbClr val="5ACBF0"/>
          </p15:clr>
        </p15:guide>
        <p15:guide id="14" pos="5933">
          <p15:clr>
            <a:srgbClr val="5ACBF0"/>
          </p15:clr>
        </p15:guide>
        <p15:guide id="15" pos="6509">
          <p15:clr>
            <a:srgbClr val="5ACBF0"/>
          </p15:clr>
        </p15:guide>
        <p15:guide id="16" pos="7085">
          <p15:clr>
            <a:srgbClr val="5ACBF0"/>
          </p15:clr>
        </p15:guide>
        <p15:guide id="17" orient="horz" pos="763">
          <p15:clr>
            <a:srgbClr val="5ACBF0"/>
          </p15:clr>
        </p15:guide>
        <p15:guide id="18" orient="horz" pos="1339">
          <p15:clr>
            <a:srgbClr val="5ACBF0"/>
          </p15:clr>
        </p15:guide>
        <p15:guide id="19" orient="horz" pos="1915">
          <p15:clr>
            <a:srgbClr val="5ACBF0"/>
          </p15:clr>
        </p15:guide>
        <p15:guide id="20" orient="horz" pos="2491">
          <p15:clr>
            <a:srgbClr val="5ACBF0"/>
          </p15:clr>
        </p15:guide>
        <p15:guide id="21" orient="horz" pos="3067">
          <p15:clr>
            <a:srgbClr val="5ACBF0"/>
          </p15:clr>
        </p15:guide>
        <p15:guide id="22" orient="horz" pos="3643">
          <p15:clr>
            <a:srgbClr val="5ACBF0"/>
          </p15:clr>
        </p15:guide>
        <p15:guide id="23" pos="288">
          <p15:clr>
            <a:srgbClr val="C35EA4"/>
          </p15:clr>
        </p15:guide>
        <p15:guide id="24" pos="7546">
          <p15:clr>
            <a:srgbClr val="C35EA4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2082"/>
            <a:ext cx="11375536" cy="749118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1400" y="1211264"/>
            <a:ext cx="11378776" cy="2036449"/>
          </a:xfrm>
          <a:prstGeom prst="rect">
            <a:avLst/>
          </a:prstGeom>
        </p:spPr>
        <p:txBody>
          <a:bodyPr vert="horz" lIns="182880" tIns="146304" rIns="182880" bIns="146304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600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07" r:id="rId1"/>
    <p:sldLayoutId id="2147484308" r:id="rId2"/>
    <p:sldLayoutId id="2147484309" r:id="rId3"/>
    <p:sldLayoutId id="2147484310" r:id="rId4"/>
    <p:sldLayoutId id="2147484311" r:id="rId5"/>
    <p:sldLayoutId id="2147484312" r:id="rId6"/>
    <p:sldLayoutId id="2147484313" r:id="rId7"/>
    <p:sldLayoutId id="2147484314" r:id="rId8"/>
    <p:sldLayoutId id="2147484315" r:id="rId9"/>
    <p:sldLayoutId id="2147484316" r:id="rId10"/>
    <p:sldLayoutId id="2147484317" r:id="rId11"/>
    <p:sldLayoutId id="2147484318" r:id="rId12"/>
    <p:sldLayoutId id="2147484319" r:id="rId13"/>
    <p:sldLayoutId id="2147484320" r:id="rId14"/>
    <p:sldLayoutId id="2147484321" r:id="rId15"/>
    <p:sldLayoutId id="2147484322" r:id="rId16"/>
    <p:sldLayoutId id="2147484323" r:id="rId17"/>
    <p:sldLayoutId id="2147484324" r:id="rId18"/>
    <p:sldLayoutId id="2147484325" r:id="rId19"/>
    <p:sldLayoutId id="2147484326" r:id="rId20"/>
    <p:sldLayoutId id="2147484327" r:id="rId21"/>
    <p:sldLayoutId id="2147484328" r:id="rId22"/>
    <p:sldLayoutId id="2147484329" r:id="rId23"/>
    <p:sldLayoutId id="2147484330" r:id="rId24"/>
    <p:sldLayoutId id="2147484331" r:id="rId25"/>
    <p:sldLayoutId id="2147484332" r:id="rId26"/>
    <p:sldLayoutId id="2147484333" r:id="rId27"/>
  </p:sldLayoutIdLst>
  <p:transition>
    <p:fade/>
  </p:transition>
  <p:hf hdr="0" dt="0"/>
  <p:txStyles>
    <p:titleStyle>
      <a:lvl1pPr algn="l" defTabSz="699279" rtl="0" eaLnBrk="1" latinLnBrk="0" hangingPunct="1">
        <a:lnSpc>
          <a:spcPct val="90000"/>
        </a:lnSpc>
        <a:spcBef>
          <a:spcPct val="0"/>
        </a:spcBef>
        <a:buNone/>
        <a:defRPr lang="en-US" sz="4049" b="0" kern="1200" cap="none" spc="-76" baseline="0" dirty="0" smtClean="0">
          <a:ln w="3175">
            <a:noFill/>
          </a:ln>
          <a:gradFill>
            <a:gsLst>
              <a:gs pos="1250">
                <a:schemeClr val="tx2"/>
              </a:gs>
              <a:gs pos="100000">
                <a:schemeClr val="tx2"/>
              </a:gs>
            </a:gsLst>
            <a:lin ang="5400000" scaled="0"/>
          </a:gradFill>
          <a:effectLst/>
          <a:latin typeface="+mj-lt"/>
          <a:ea typeface="+mn-ea"/>
          <a:cs typeface="Arial" charset="0"/>
        </a:defRPr>
      </a:lvl1pPr>
    </p:titleStyle>
    <p:bodyStyle>
      <a:lvl1pPr marL="259812" marR="0" indent="-259812" algn="l" defTabSz="69927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999" kern="1200" spc="-54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38282" marR="0" indent="-178470" algn="l" defTabSz="69927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2099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10680" marR="0" indent="-172399" algn="l" defTabSz="69927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>
          <a:tab pos="610680" algn="l"/>
        </a:tabLst>
        <a:defRPr sz="2099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787936" marR="0" indent="-177256" algn="l" defTabSz="69927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1799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960335" marR="0" indent="-172399" algn="l" defTabSz="69927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>
          <a:tab pos="960335" algn="l"/>
        </a:tabLst>
        <a:defRPr sz="1799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1923018" indent="-174821" algn="l" defTabSz="699279" rtl="0" eaLnBrk="1" latinLnBrk="0" hangingPunct="1">
        <a:spcBef>
          <a:spcPct val="20000"/>
        </a:spcBef>
        <a:buFont typeface="Arial" pitchFamily="34" charset="0"/>
        <a:buChar char="•"/>
        <a:defRPr sz="1499" kern="1200">
          <a:solidFill>
            <a:schemeClr val="tx1"/>
          </a:solidFill>
          <a:latin typeface="+mn-lt"/>
          <a:ea typeface="+mn-ea"/>
          <a:cs typeface="+mn-cs"/>
        </a:defRPr>
      </a:lvl6pPr>
      <a:lvl7pPr marL="2272658" indent="-174821" algn="l" defTabSz="699279" rtl="0" eaLnBrk="1" latinLnBrk="0" hangingPunct="1">
        <a:spcBef>
          <a:spcPct val="20000"/>
        </a:spcBef>
        <a:buFont typeface="Arial" pitchFamily="34" charset="0"/>
        <a:buChar char="•"/>
        <a:defRPr sz="1499" kern="1200">
          <a:solidFill>
            <a:schemeClr val="tx1"/>
          </a:solidFill>
          <a:latin typeface="+mn-lt"/>
          <a:ea typeface="+mn-ea"/>
          <a:cs typeface="+mn-cs"/>
        </a:defRPr>
      </a:lvl7pPr>
      <a:lvl8pPr marL="2622299" indent="-174821" algn="l" defTabSz="699279" rtl="0" eaLnBrk="1" latinLnBrk="0" hangingPunct="1">
        <a:spcBef>
          <a:spcPct val="20000"/>
        </a:spcBef>
        <a:buFont typeface="Arial" pitchFamily="34" charset="0"/>
        <a:buChar char="•"/>
        <a:defRPr sz="1499" kern="1200">
          <a:solidFill>
            <a:schemeClr val="tx1"/>
          </a:solidFill>
          <a:latin typeface="+mn-lt"/>
          <a:ea typeface="+mn-ea"/>
          <a:cs typeface="+mn-cs"/>
        </a:defRPr>
      </a:lvl8pPr>
      <a:lvl9pPr marL="2971939" indent="-174821" algn="l" defTabSz="699279" rtl="0" eaLnBrk="1" latinLnBrk="0" hangingPunct="1">
        <a:spcBef>
          <a:spcPct val="20000"/>
        </a:spcBef>
        <a:buFont typeface="Arial" pitchFamily="34" charset="0"/>
        <a:buChar char="•"/>
        <a:defRPr sz="14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9927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1pPr>
      <a:lvl2pPr marL="349640" algn="l" defTabSz="69927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2pPr>
      <a:lvl3pPr marL="699279" algn="l" defTabSz="69927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3pPr>
      <a:lvl4pPr marL="1048919" algn="l" defTabSz="69927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398559" algn="l" defTabSz="69927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748199" algn="l" defTabSz="69927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097838" algn="l" defTabSz="69927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447479" algn="l" defTabSz="69927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797119" algn="l" defTabSz="69927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321" y="296900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2" y="1212852"/>
            <a:ext cx="11887198" cy="1720976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1595102" y="6689367"/>
            <a:ext cx="566737" cy="137160"/>
          </a:xfrm>
          <a:prstGeom prst="rect">
            <a:avLst/>
          </a:prstGeom>
        </p:spPr>
        <p:txBody>
          <a:bodyPr vert="horz" lIns="91440" tIns="0" rIns="0" bIns="0" rtlCol="0" anchor="ctr"/>
          <a:lstStyle>
            <a:lvl1pPr algn="r">
              <a:defRPr lang="en-US" sz="675" b="0" kern="1200" smtClean="0">
                <a:gradFill>
                  <a:gsLst>
                    <a:gs pos="2239">
                      <a:schemeClr val="tx1"/>
                    </a:gs>
                    <a:gs pos="1194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pPr defTabSz="699422"/>
            <a:fld id="{27258FFF-F925-446B-8502-81C933981705}" type="slidenum">
              <a:rPr lang="en-AU" smtClean="0">
                <a:gradFill>
                  <a:gsLst>
                    <a:gs pos="2239">
                      <a:srgbClr val="505050"/>
                    </a:gs>
                    <a:gs pos="11940">
                      <a:srgbClr val="505050"/>
                    </a:gs>
                  </a:gsLst>
                  <a:lin ang="5400000" scaled="0"/>
                </a:gradFill>
              </a:rPr>
              <a:pPr defTabSz="699422"/>
              <a:t>‹#›</a:t>
            </a:fld>
            <a:endParaRPr lang="en-AU">
              <a:gradFill>
                <a:gsLst>
                  <a:gs pos="2239">
                    <a:srgbClr val="505050"/>
                  </a:gs>
                  <a:gs pos="11940">
                    <a:srgbClr val="505050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949979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48" r:id="rId1"/>
    <p:sldLayoutId id="2147484349" r:id="rId2"/>
    <p:sldLayoutId id="2147484350" r:id="rId3"/>
  </p:sldLayoutIdLst>
  <p:transition>
    <p:fade/>
  </p:transition>
  <p:hf hdr="0" dt="0"/>
  <p:txStyles>
    <p:titleStyle>
      <a:lvl1pPr algn="l" defTabSz="699422" rtl="0" eaLnBrk="1" latinLnBrk="0" hangingPunct="1">
        <a:lnSpc>
          <a:spcPct val="90000"/>
        </a:lnSpc>
        <a:spcBef>
          <a:spcPct val="0"/>
        </a:spcBef>
        <a:buNone/>
        <a:defRPr lang="en-US" sz="4050" b="0" kern="1200" cap="none" spc="-76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57126" marR="0" indent="-257126" algn="l" defTabSz="69942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3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38065" marR="0" indent="-180940" algn="l" defTabSz="69942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599960" marR="0" indent="-171418" algn="l" defTabSz="69942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771377" marR="0" indent="-171418" algn="l" defTabSz="69942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5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942794" marR="0" indent="-171418" algn="l" defTabSz="69942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5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1923411" indent="-174856" algn="l" defTabSz="69942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73123" indent="-174856" algn="l" defTabSz="69942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22834" indent="-174856" algn="l" defTabSz="69942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72545" indent="-174856" algn="l" defTabSz="69942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9710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99422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49133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98845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48556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98267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47977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97690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orient="horz" pos="1339">
          <p15:clr>
            <a:srgbClr val="A4A3A4"/>
          </p15:clr>
        </p15:guide>
        <p15:guide id="4" orient="horz" pos="1915">
          <p15:clr>
            <a:srgbClr val="A4A3A4"/>
          </p15:clr>
        </p15:guide>
        <p15:guide id="5" orient="horz" pos="2491">
          <p15:clr>
            <a:srgbClr val="A4A3A4"/>
          </p15:clr>
        </p15:guide>
        <p15:guide id="6" orient="horz" pos="3067">
          <p15:clr>
            <a:srgbClr val="A4A3A4"/>
          </p15:clr>
        </p15:guide>
        <p15:guide id="7" orient="horz" pos="3643">
          <p15:clr>
            <a:srgbClr val="A4A3A4"/>
          </p15:clr>
        </p15:guide>
        <p15:guide id="8" orient="horz" pos="4219">
          <p15:clr>
            <a:srgbClr val="5ACBF0"/>
          </p15:clr>
        </p15:guide>
        <p15:guide id="9" pos="749">
          <p15:clr>
            <a:srgbClr val="A4A3A4"/>
          </p15:clr>
        </p15:guide>
        <p15:guide id="10" pos="1325">
          <p15:clr>
            <a:srgbClr val="A4A3A4"/>
          </p15:clr>
        </p15:guide>
        <p15:guide id="11" pos="1901">
          <p15:clr>
            <a:srgbClr val="A4A3A4"/>
          </p15:clr>
        </p15:guide>
        <p15:guide id="12" pos="2477">
          <p15:clr>
            <a:srgbClr val="A4A3A4"/>
          </p15:clr>
        </p15:guide>
        <p15:guide id="13" pos="3053">
          <p15:clr>
            <a:srgbClr val="A4A3A4"/>
          </p15:clr>
        </p15:guide>
        <p15:guide id="14" pos="3629">
          <p15:clr>
            <a:srgbClr val="A4A3A4"/>
          </p15:clr>
        </p15:guide>
        <p15:guide id="15" pos="4205">
          <p15:clr>
            <a:srgbClr val="A4A3A4"/>
          </p15:clr>
        </p15:guide>
        <p15:guide id="16" pos="4781">
          <p15:clr>
            <a:srgbClr val="A4A3A4"/>
          </p15:clr>
        </p15:guide>
        <p15:guide id="17" pos="5357">
          <p15:clr>
            <a:srgbClr val="A4A3A4"/>
          </p15:clr>
        </p15:guide>
        <p15:guide id="18" pos="5933">
          <p15:clr>
            <a:srgbClr val="A4A3A4"/>
          </p15:clr>
        </p15:guide>
        <p15:guide id="19" pos="6509">
          <p15:clr>
            <a:srgbClr val="A4A3A4"/>
          </p15:clr>
        </p15:guide>
        <p15:guide id="20" pos="7085">
          <p15:clr>
            <a:srgbClr val="A4A3A4"/>
          </p15:clr>
        </p15:guide>
        <p15:guide id="21" pos="7661">
          <p15:clr>
            <a:srgbClr val="5ACBF0"/>
          </p15:clr>
        </p15:guide>
        <p15:guide id="22" pos="288">
          <p15:clr>
            <a:srgbClr val="A4A3A4"/>
          </p15:clr>
        </p15:guide>
        <p15:guide id="23" pos="7544">
          <p15:clr>
            <a:srgbClr val="A4A3A4"/>
          </p15:clr>
        </p15:guide>
        <p15:guide id="24" orient="horz" pos="794">
          <p15:clr>
            <a:srgbClr val="A4A3A4"/>
          </p15:clr>
        </p15:guide>
        <p15:guide id="25" orient="horz" pos="912">
          <p15:clr>
            <a:srgbClr val="A4A3A4"/>
          </p15:clr>
        </p15:guide>
        <p15:guide id="26" orient="horz" pos="4123">
          <p15:clr>
            <a:srgbClr val="A4A3A4"/>
          </p15:clr>
        </p15:guide>
      </p15:sldGuideLst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321" y="296900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2" y="1212852"/>
            <a:ext cx="11887198" cy="1720976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1595102" y="6689367"/>
            <a:ext cx="566737" cy="137160"/>
          </a:xfrm>
          <a:prstGeom prst="rect">
            <a:avLst/>
          </a:prstGeom>
        </p:spPr>
        <p:txBody>
          <a:bodyPr vert="horz" lIns="91440" tIns="0" rIns="0" bIns="0" rtlCol="0" anchor="ctr"/>
          <a:lstStyle>
            <a:lvl1pPr algn="r">
              <a:defRPr lang="en-US" sz="675" b="0" kern="1200" smtClean="0">
                <a:gradFill>
                  <a:gsLst>
                    <a:gs pos="2239">
                      <a:schemeClr val="tx1"/>
                    </a:gs>
                    <a:gs pos="1194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pPr defTabSz="699422"/>
            <a:fld id="{27258FFF-F925-446B-8502-81C933981705}" type="slidenum">
              <a:rPr lang="en-AU" smtClean="0">
                <a:gradFill>
                  <a:gsLst>
                    <a:gs pos="2239">
                      <a:srgbClr val="505050"/>
                    </a:gs>
                    <a:gs pos="11940">
                      <a:srgbClr val="505050"/>
                    </a:gs>
                  </a:gsLst>
                  <a:lin ang="5400000" scaled="0"/>
                </a:gradFill>
              </a:rPr>
              <a:pPr defTabSz="699422"/>
              <a:t>‹#›</a:t>
            </a:fld>
            <a:endParaRPr lang="en-AU">
              <a:gradFill>
                <a:gsLst>
                  <a:gs pos="2239">
                    <a:srgbClr val="505050"/>
                  </a:gs>
                  <a:gs pos="11940">
                    <a:srgbClr val="505050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271671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52" r:id="rId1"/>
    <p:sldLayoutId id="2147484353" r:id="rId2"/>
    <p:sldLayoutId id="2147484354" r:id="rId3"/>
  </p:sldLayoutIdLst>
  <p:transition>
    <p:fade/>
  </p:transition>
  <p:hf hdr="0" dt="0"/>
  <p:txStyles>
    <p:titleStyle>
      <a:lvl1pPr algn="l" defTabSz="699422" rtl="0" eaLnBrk="1" latinLnBrk="0" hangingPunct="1">
        <a:lnSpc>
          <a:spcPct val="90000"/>
        </a:lnSpc>
        <a:spcBef>
          <a:spcPct val="0"/>
        </a:spcBef>
        <a:buNone/>
        <a:defRPr lang="en-US" sz="4050" b="0" kern="1200" cap="none" spc="-76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57126" marR="0" indent="-257126" algn="l" defTabSz="69942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3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38065" marR="0" indent="-180940" algn="l" defTabSz="69942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599960" marR="0" indent="-171418" algn="l" defTabSz="69942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771377" marR="0" indent="-171418" algn="l" defTabSz="69942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5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942794" marR="0" indent="-171418" algn="l" defTabSz="69942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5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1923411" indent="-174856" algn="l" defTabSz="69942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73123" indent="-174856" algn="l" defTabSz="69942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22834" indent="-174856" algn="l" defTabSz="69942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72545" indent="-174856" algn="l" defTabSz="69942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9710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99422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49133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98845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48556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98267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47977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97690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orient="horz" pos="1339">
          <p15:clr>
            <a:srgbClr val="A4A3A4"/>
          </p15:clr>
        </p15:guide>
        <p15:guide id="4" orient="horz" pos="1915">
          <p15:clr>
            <a:srgbClr val="A4A3A4"/>
          </p15:clr>
        </p15:guide>
        <p15:guide id="5" orient="horz" pos="2491">
          <p15:clr>
            <a:srgbClr val="A4A3A4"/>
          </p15:clr>
        </p15:guide>
        <p15:guide id="6" orient="horz" pos="3067">
          <p15:clr>
            <a:srgbClr val="A4A3A4"/>
          </p15:clr>
        </p15:guide>
        <p15:guide id="7" orient="horz" pos="3643">
          <p15:clr>
            <a:srgbClr val="A4A3A4"/>
          </p15:clr>
        </p15:guide>
        <p15:guide id="8" orient="horz" pos="4219">
          <p15:clr>
            <a:srgbClr val="5ACBF0"/>
          </p15:clr>
        </p15:guide>
        <p15:guide id="9" pos="749">
          <p15:clr>
            <a:srgbClr val="A4A3A4"/>
          </p15:clr>
        </p15:guide>
        <p15:guide id="10" pos="1325">
          <p15:clr>
            <a:srgbClr val="A4A3A4"/>
          </p15:clr>
        </p15:guide>
        <p15:guide id="11" pos="1901">
          <p15:clr>
            <a:srgbClr val="A4A3A4"/>
          </p15:clr>
        </p15:guide>
        <p15:guide id="12" pos="2477">
          <p15:clr>
            <a:srgbClr val="A4A3A4"/>
          </p15:clr>
        </p15:guide>
        <p15:guide id="13" pos="3053">
          <p15:clr>
            <a:srgbClr val="A4A3A4"/>
          </p15:clr>
        </p15:guide>
        <p15:guide id="14" pos="3629">
          <p15:clr>
            <a:srgbClr val="A4A3A4"/>
          </p15:clr>
        </p15:guide>
        <p15:guide id="15" pos="4205">
          <p15:clr>
            <a:srgbClr val="A4A3A4"/>
          </p15:clr>
        </p15:guide>
        <p15:guide id="16" pos="4781">
          <p15:clr>
            <a:srgbClr val="A4A3A4"/>
          </p15:clr>
        </p15:guide>
        <p15:guide id="17" pos="5357">
          <p15:clr>
            <a:srgbClr val="A4A3A4"/>
          </p15:clr>
        </p15:guide>
        <p15:guide id="18" pos="5933">
          <p15:clr>
            <a:srgbClr val="A4A3A4"/>
          </p15:clr>
        </p15:guide>
        <p15:guide id="19" pos="6509">
          <p15:clr>
            <a:srgbClr val="A4A3A4"/>
          </p15:clr>
        </p15:guide>
        <p15:guide id="20" pos="7085">
          <p15:clr>
            <a:srgbClr val="A4A3A4"/>
          </p15:clr>
        </p15:guide>
        <p15:guide id="21" pos="7661">
          <p15:clr>
            <a:srgbClr val="5ACBF0"/>
          </p15:clr>
        </p15:guide>
        <p15:guide id="22" pos="288">
          <p15:clr>
            <a:srgbClr val="A4A3A4"/>
          </p15:clr>
        </p15:guide>
        <p15:guide id="23" pos="7544">
          <p15:clr>
            <a:srgbClr val="A4A3A4"/>
          </p15:clr>
        </p15:guide>
        <p15:guide id="24" orient="horz" pos="794">
          <p15:clr>
            <a:srgbClr val="A4A3A4"/>
          </p15:clr>
        </p15:guide>
        <p15:guide id="25" orient="horz" pos="912">
          <p15:clr>
            <a:srgbClr val="A4A3A4"/>
          </p15:clr>
        </p15:guide>
        <p15:guide id="26" orient="horz" pos="4123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5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D010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52919" y="2730129"/>
            <a:ext cx="9072563" cy="2179058"/>
          </a:xfrm>
        </p:spPr>
        <p:txBody>
          <a:bodyPr/>
          <a:lstStyle/>
          <a:p>
            <a:r>
              <a:rPr lang="en-US" sz="7200" dirty="0">
                <a:solidFill>
                  <a:schemeClr val="bg1"/>
                </a:solidFill>
              </a:rPr>
              <a:t>Set up Azure Virtual Network</a:t>
            </a:r>
          </a:p>
        </p:txBody>
      </p:sp>
    </p:spTree>
    <p:extLst>
      <p:ext uri="{BB962C8B-B14F-4D97-AF65-F5344CB8AC3E}">
        <p14:creationId xmlns:p14="http://schemas.microsoft.com/office/powerpoint/2010/main" val="2477390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5768" y="113342"/>
            <a:ext cx="10724938" cy="1351952"/>
          </a:xfrm>
        </p:spPr>
        <p:txBody>
          <a:bodyPr>
            <a:normAutofit/>
          </a:bodyPr>
          <a:lstStyle/>
          <a:p>
            <a:r>
              <a:rPr lang="en-AU" sz="5399" spc="-102" dirty="0">
                <a:solidFill>
                  <a:schemeClr val="tx1"/>
                </a:solidFill>
              </a:rPr>
              <a:t>Steps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855768" y="1285232"/>
            <a:ext cx="10724938" cy="44379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24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AU" sz="3672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+mn-cs"/>
              </a:rPr>
              <a:t>Create a new Azure Resource Group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24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AU" sz="3672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+mn-cs"/>
              </a:rPr>
              <a:t>Create a new Azure Virtual Network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24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AU" sz="3672" dirty="0">
                <a:solidFill>
                  <a:srgbClr val="505050"/>
                </a:solidFill>
                <a:latin typeface="Segoe UI Light" panose="020B0502040204020203" pitchFamily="34" charset="0"/>
              </a:rPr>
              <a:t>Change Azure Virtual Network DNS</a:t>
            </a:r>
            <a:endParaRPr kumimoji="0" lang="en-AU" sz="3672" b="0" i="0" u="none" strike="noStrike" kern="120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24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AU" sz="3672" dirty="0">
                <a:solidFill>
                  <a:srgbClr val="505050"/>
                </a:solidFill>
                <a:latin typeface="Segoe UI Light" panose="020B0502040204020203" pitchFamily="34" charset="0"/>
              </a:rPr>
              <a:t>Create SERVERA VM in Azure Virtual network</a:t>
            </a:r>
            <a:endParaRPr kumimoji="0" lang="en-AU" sz="3672" b="0" i="0" u="none" strike="noStrike" kern="120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24"/>
              </a:spcAft>
              <a:buClrTx/>
              <a:buSzTx/>
              <a:buNone/>
              <a:tabLst/>
              <a:defRPr/>
            </a:pPr>
            <a:endParaRPr kumimoji="0" lang="en-AU" sz="3264" b="0" i="0" u="none" strike="noStrike" kern="120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AU" sz="2856" b="0" i="0" u="none" strike="noStrike" kern="120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9365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906601" y="1379912"/>
            <a:ext cx="1617607" cy="3574473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36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56756" y="518399"/>
            <a:ext cx="4480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Azure</a:t>
            </a:r>
            <a:endParaRPr kumimoji="0" lang="en-AU" sz="1836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401" y="2455676"/>
            <a:ext cx="827846" cy="827849"/>
          </a:xfrm>
          <a:prstGeom prst="rect">
            <a:avLst/>
          </a:prstGeom>
          <a:ln>
            <a:noFill/>
          </a:ln>
        </p:spPr>
      </p:pic>
      <p:sp>
        <p:nvSpPr>
          <p:cNvPr id="38" name="TextBox 37"/>
          <p:cNvSpPr txBox="1"/>
          <p:nvPr/>
        </p:nvSpPr>
        <p:spPr>
          <a:xfrm>
            <a:off x="10161260" y="3321905"/>
            <a:ext cx="1080127" cy="374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836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ServerA</a:t>
            </a:r>
            <a:endParaRPr kumimoji="0" lang="en-AU" sz="1836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8E52459-353D-43D9-81FC-A386D515B808}"/>
              </a:ext>
            </a:extLst>
          </p:cNvPr>
          <p:cNvSpPr/>
          <p:nvPr/>
        </p:nvSpPr>
        <p:spPr bwMode="auto">
          <a:xfrm>
            <a:off x="272919" y="1018000"/>
            <a:ext cx="1971517" cy="4622060"/>
          </a:xfrm>
          <a:prstGeom prst="rect">
            <a:avLst/>
          </a:prstGeom>
          <a:noFill/>
          <a:ln w="31750" cap="rnd">
            <a:solidFill>
              <a:schemeClr val="tx2"/>
            </a:solidFill>
            <a:prstDash val="sysDot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28" tIns="146262" rIns="182828" bIns="14626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3748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-50" normalizeH="0" baseline="0" noProof="0" dirty="0">
              <a:ln>
                <a:noFill/>
              </a:ln>
              <a:gradFill>
                <a:gsLst>
                  <a:gs pos="1250">
                    <a:srgbClr val="EFEFEF"/>
                  </a:gs>
                  <a:gs pos="10417">
                    <a:srgbClr val="EFEFEF"/>
                  </a:gs>
                </a:gsLst>
                <a:lin ang="5400000" scaled="0"/>
              </a:gra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EEBD18C6-4096-49CC-80E6-8BA5F0E247B5}"/>
              </a:ext>
            </a:extLst>
          </p:cNvPr>
          <p:cNvSpPr txBox="1"/>
          <p:nvPr/>
        </p:nvSpPr>
        <p:spPr>
          <a:xfrm>
            <a:off x="287718" y="2456537"/>
            <a:ext cx="1624484" cy="627864"/>
          </a:xfrm>
          <a:prstGeom prst="rect">
            <a:avLst/>
          </a:prstGeom>
          <a:noFill/>
        </p:spPr>
        <p:txBody>
          <a:bodyPr wrap="none" lIns="182880" tIns="146304" rIns="182880" bIns="146304" rtlCol="0">
            <a:spAutoFit/>
          </a:bodyPr>
          <a:lstStyle/>
          <a:p>
            <a:pPr marL="0" marR="0" lvl="0" indent="0" algn="l" defTabSz="9326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2917">
                      <a:prstClr val="black"/>
                    </a:gs>
                    <a:gs pos="3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SBS 2011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9DD61326-79D7-42FF-BD74-ACACE15D57F9}"/>
              </a:ext>
            </a:extLst>
          </p:cNvPr>
          <p:cNvSpPr txBox="1"/>
          <p:nvPr/>
        </p:nvSpPr>
        <p:spPr>
          <a:xfrm>
            <a:off x="357495" y="5158536"/>
            <a:ext cx="1973244" cy="544765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 marL="0" marR="0" lvl="0" indent="0" algn="r" defTabSz="9326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2917">
                      <a:prstClr val="black"/>
                    </a:gs>
                    <a:gs pos="3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10.0.0.0/24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F38FAE3D-C8A4-4F96-838D-7EC3BF1E863F}"/>
              </a:ext>
            </a:extLst>
          </p:cNvPr>
          <p:cNvSpPr/>
          <p:nvPr/>
        </p:nvSpPr>
        <p:spPr>
          <a:xfrm>
            <a:off x="7935882" y="1399312"/>
            <a:ext cx="1704713" cy="3574473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36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282A521A-2E1F-4DD4-B3AF-864871340501}"/>
              </a:ext>
            </a:extLst>
          </p:cNvPr>
          <p:cNvSpPr/>
          <p:nvPr/>
        </p:nvSpPr>
        <p:spPr>
          <a:xfrm>
            <a:off x="7256757" y="1018000"/>
            <a:ext cx="4480813" cy="462206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36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B351EDEC-E78E-4498-BE98-F03B2C6118C5}"/>
              </a:ext>
            </a:extLst>
          </p:cNvPr>
          <p:cNvSpPr txBox="1"/>
          <p:nvPr/>
        </p:nvSpPr>
        <p:spPr>
          <a:xfrm>
            <a:off x="7256756" y="5246253"/>
            <a:ext cx="4480814" cy="37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10.2.0.0/16</a:t>
            </a:r>
            <a:endParaRPr kumimoji="0" lang="en-AU" sz="1836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C2B3AB5B-6ADF-4BD3-AED5-C3DAD4F416DC}"/>
              </a:ext>
            </a:extLst>
          </p:cNvPr>
          <p:cNvSpPr txBox="1"/>
          <p:nvPr/>
        </p:nvSpPr>
        <p:spPr>
          <a:xfrm>
            <a:off x="8296705" y="4560288"/>
            <a:ext cx="3225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10.2.0.0/24</a:t>
            </a:r>
            <a:endParaRPr kumimoji="0" lang="en-AU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45AF227C-0595-4E1A-8E29-128487596C53}"/>
              </a:ext>
            </a:extLst>
          </p:cNvPr>
          <p:cNvSpPr txBox="1"/>
          <p:nvPr/>
        </p:nvSpPr>
        <p:spPr>
          <a:xfrm>
            <a:off x="7952405" y="4562646"/>
            <a:ext cx="1609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10.2.200.0/29</a:t>
            </a:r>
            <a:endParaRPr kumimoji="0" lang="en-AU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34AA8DC8-18D8-4E89-9534-9AF6D24D2EAB}"/>
              </a:ext>
            </a:extLst>
          </p:cNvPr>
          <p:cNvSpPr txBox="1"/>
          <p:nvPr/>
        </p:nvSpPr>
        <p:spPr>
          <a:xfrm>
            <a:off x="7996842" y="1477898"/>
            <a:ext cx="16098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Gateway</a:t>
            </a:r>
            <a:endParaRPr kumimoji="0" lang="en-AU" sz="1836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0721A94B-0AFC-452F-B954-0DDB73679D6C}"/>
              </a:ext>
            </a:extLst>
          </p:cNvPr>
          <p:cNvSpPr txBox="1"/>
          <p:nvPr/>
        </p:nvSpPr>
        <p:spPr>
          <a:xfrm>
            <a:off x="9609513" y="1483103"/>
            <a:ext cx="19129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Subnet</a:t>
            </a:r>
            <a:endParaRPr kumimoji="0" lang="en-AU" sz="1836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2" name="Picture 91">
            <a:extLst>
              <a:ext uri="{FF2B5EF4-FFF2-40B4-BE49-F238E27FC236}">
                <a16:creationId xmlns:a16="http://schemas.microsoft.com/office/drawing/2014/main" id="{7EE3BAF1-5A71-45CC-9870-CA84AFBC0E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726" y="1422588"/>
            <a:ext cx="1033949" cy="1033949"/>
          </a:xfrm>
          <a:prstGeom prst="rect">
            <a:avLst/>
          </a:prstGeom>
        </p:spPr>
      </p:pic>
      <p:pic>
        <p:nvPicPr>
          <p:cNvPr id="93" name="Picture 92">
            <a:extLst>
              <a:ext uri="{FF2B5EF4-FFF2-40B4-BE49-F238E27FC236}">
                <a16:creationId xmlns:a16="http://schemas.microsoft.com/office/drawing/2014/main" id="{5616F1E2-54C1-41C9-8CBA-8390BB6FBC8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751" y="2957518"/>
            <a:ext cx="1033949" cy="1033949"/>
          </a:xfrm>
          <a:prstGeom prst="rect">
            <a:avLst/>
          </a:prstGeom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87EA3D07-D28E-4506-810E-5107903944E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5617" y="2881618"/>
            <a:ext cx="971430" cy="971430"/>
          </a:xfrm>
          <a:prstGeom prst="rect">
            <a:avLst/>
          </a:prstGeom>
        </p:spPr>
      </p:pic>
      <p:sp>
        <p:nvSpPr>
          <p:cNvPr id="95" name="TextBox 94">
            <a:extLst>
              <a:ext uri="{FF2B5EF4-FFF2-40B4-BE49-F238E27FC236}">
                <a16:creationId xmlns:a16="http://schemas.microsoft.com/office/drawing/2014/main" id="{5F5C04C0-ADAA-4ADC-B711-D440FAF80780}"/>
              </a:ext>
            </a:extLst>
          </p:cNvPr>
          <p:cNvSpPr txBox="1"/>
          <p:nvPr/>
        </p:nvSpPr>
        <p:spPr>
          <a:xfrm>
            <a:off x="2194983" y="2559585"/>
            <a:ext cx="1739426" cy="544765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 marL="0" marR="0" lvl="0" indent="0" algn="l" defTabSz="9326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2917">
                      <a:prstClr val="black"/>
                    </a:gs>
                    <a:gs pos="3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192.168.0.127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9F9D6B39-6C6F-4B7F-8539-934D5567C550}"/>
              </a:ext>
            </a:extLst>
          </p:cNvPr>
          <p:cNvSpPr txBox="1"/>
          <p:nvPr/>
        </p:nvSpPr>
        <p:spPr>
          <a:xfrm>
            <a:off x="3682780" y="3821206"/>
            <a:ext cx="1739426" cy="544765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 marL="0" marR="0" lvl="0" indent="0" algn="l" defTabSz="9326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2917">
                      <a:prstClr val="black"/>
                    </a:gs>
                    <a:gs pos="3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192.168.0.1</a:t>
            </a:r>
          </a:p>
        </p:txBody>
      </p: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6E3DCD58-C39B-4D3D-B1A0-70998A850273}"/>
              </a:ext>
            </a:extLst>
          </p:cNvPr>
          <p:cNvCxnSpPr>
            <a:cxnSpLocks/>
          </p:cNvCxnSpPr>
          <p:nvPr/>
        </p:nvCxnSpPr>
        <p:spPr>
          <a:xfrm flipV="1">
            <a:off x="3123506" y="3474492"/>
            <a:ext cx="1096086" cy="0"/>
          </a:xfrm>
          <a:prstGeom prst="straightConnector1">
            <a:avLst/>
          </a:prstGeom>
          <a:ln w="50800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4D6160A3-6761-4996-A44E-6A6541240E28}"/>
              </a:ext>
            </a:extLst>
          </p:cNvPr>
          <p:cNvSpPr txBox="1"/>
          <p:nvPr/>
        </p:nvSpPr>
        <p:spPr>
          <a:xfrm>
            <a:off x="1238755" y="3945916"/>
            <a:ext cx="1213420" cy="544765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 marL="0" marR="0" lvl="0" indent="0" algn="l" defTabSz="9326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2917">
                      <a:prstClr val="black"/>
                    </a:gs>
                    <a:gs pos="3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10.0.0.4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2E098380-2779-4212-A581-B65F9FFCACBC}"/>
              </a:ext>
            </a:extLst>
          </p:cNvPr>
          <p:cNvSpPr/>
          <p:nvPr/>
        </p:nvSpPr>
        <p:spPr bwMode="auto">
          <a:xfrm>
            <a:off x="2329809" y="2650786"/>
            <a:ext cx="2696535" cy="1873145"/>
          </a:xfrm>
          <a:prstGeom prst="rect">
            <a:avLst/>
          </a:prstGeom>
          <a:noFill/>
          <a:ln w="31750" cap="rnd">
            <a:solidFill>
              <a:schemeClr val="tx2"/>
            </a:solidFill>
            <a:prstDash val="sysDot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28" tIns="146262" rIns="182828" bIns="14626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3748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-50" normalizeH="0" baseline="0" noProof="0" dirty="0">
              <a:ln>
                <a:noFill/>
              </a:ln>
              <a:gradFill>
                <a:gsLst>
                  <a:gs pos="1250">
                    <a:srgbClr val="EFEFEF"/>
                  </a:gs>
                  <a:gs pos="10417">
                    <a:srgbClr val="EFEFEF"/>
                  </a:gs>
                </a:gsLst>
                <a:lin ang="5400000" scaled="0"/>
              </a:gra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CEE7472B-0002-4CC7-ADF2-C41D8D844EB2}"/>
              </a:ext>
            </a:extLst>
          </p:cNvPr>
          <p:cNvSpPr/>
          <p:nvPr/>
        </p:nvSpPr>
        <p:spPr bwMode="auto">
          <a:xfrm>
            <a:off x="126569" y="856118"/>
            <a:ext cx="5033213" cy="4996042"/>
          </a:xfrm>
          <a:prstGeom prst="rect">
            <a:avLst/>
          </a:prstGeom>
          <a:noFill/>
          <a:ln w="31750" cap="rnd">
            <a:solidFill>
              <a:schemeClr val="tx2"/>
            </a:solidFill>
            <a:prstDash val="sysDot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28" tIns="146262" rIns="182828" bIns="14626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3748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-50" normalizeH="0" baseline="0" noProof="0" dirty="0">
              <a:ln>
                <a:noFill/>
              </a:ln>
              <a:gradFill>
                <a:gsLst>
                  <a:gs pos="1250">
                    <a:srgbClr val="EFEFEF"/>
                  </a:gs>
                  <a:gs pos="10417">
                    <a:srgbClr val="EFEFEF"/>
                  </a:gs>
                </a:gsLst>
                <a:lin ang="5400000" scaled="0"/>
              </a:gra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0684EE93-74A6-4A77-9B41-CC11FE02CC2D}"/>
              </a:ext>
            </a:extLst>
          </p:cNvPr>
          <p:cNvSpPr txBox="1"/>
          <p:nvPr/>
        </p:nvSpPr>
        <p:spPr>
          <a:xfrm>
            <a:off x="126568" y="389469"/>
            <a:ext cx="5033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 </a:t>
            </a:r>
            <a:r>
              <a:rPr kumimoji="0" lang="en-AU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Prem</a:t>
            </a:r>
            <a:endParaRPr kumimoji="0" lang="en-AU" sz="1836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6E3ED57B-35DA-4491-9AF5-EA3F80BE1342}"/>
              </a:ext>
            </a:extLst>
          </p:cNvPr>
          <p:cNvSpPr txBox="1"/>
          <p:nvPr/>
        </p:nvSpPr>
        <p:spPr>
          <a:xfrm>
            <a:off x="909893" y="1205515"/>
            <a:ext cx="1213420" cy="544765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 marL="0" marR="0" lvl="0" indent="0" algn="l" defTabSz="9326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2917">
                      <a:prstClr val="black"/>
                    </a:gs>
                    <a:gs pos="3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10.0.0.1</a:t>
            </a:r>
          </a:p>
        </p:txBody>
      </p:sp>
    </p:spTree>
    <p:extLst>
      <p:ext uri="{BB962C8B-B14F-4D97-AF65-F5344CB8AC3E}">
        <p14:creationId xmlns:p14="http://schemas.microsoft.com/office/powerpoint/2010/main" val="1832047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38" grpId="0"/>
      <p:bldP spid="85" grpId="0" animBg="1"/>
      <p:bldP spid="86" grpId="0" animBg="1"/>
      <p:bldP spid="87" grpId="0"/>
      <p:bldP spid="88" grpId="0"/>
      <p:bldP spid="89" grpId="0"/>
      <p:bldP spid="90" grpId="0"/>
      <p:bldP spid="91" grpId="0"/>
      <p:bldP spid="10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0" y="2181451"/>
            <a:ext cx="12436475" cy="130990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12"/>
              </a:spcAft>
              <a:buNone/>
            </a:pPr>
            <a:r>
              <a:rPr lang="en-AU" sz="19900" dirty="0">
                <a:solidFill>
                  <a:srgbClr val="505050"/>
                </a:solidFill>
                <a:latin typeface="Segoe UI Light" panose="020B0502040204020203" pitchFamily="34" charset="0"/>
              </a:rPr>
              <a:t>DEMO</a:t>
            </a:r>
            <a:endParaRPr lang="en-AU" sz="4800" dirty="0">
              <a:solidFill>
                <a:srgbClr val="505050"/>
              </a:solidFill>
              <a:latin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1645772"/>
      </p:ext>
    </p:extLst>
  </p:cSld>
  <p:clrMapOvr>
    <a:masterClrMapping/>
  </p:clrMapOvr>
</p:sld>
</file>

<file path=ppt/theme/theme1.xml><?xml version="1.0" encoding="utf-8"?>
<a:theme xmlns:a="http://schemas.openxmlformats.org/drawingml/2006/main" name="1_* Office365Theme">
  <a:themeElements>
    <a:clrScheme name="Office 365">
      <a:dk1>
        <a:srgbClr val="000000"/>
      </a:dk1>
      <a:lt1>
        <a:srgbClr val="FFFFFF"/>
      </a:lt1>
      <a:dk2>
        <a:srgbClr val="D83B01"/>
      </a:dk2>
      <a:lt2>
        <a:srgbClr val="505050"/>
      </a:lt2>
      <a:accent1>
        <a:srgbClr val="D83B01"/>
      </a:accent1>
      <a:accent2>
        <a:srgbClr val="FF8C00"/>
      </a:accent2>
      <a:accent3>
        <a:srgbClr val="FFB900"/>
      </a:accent3>
      <a:accent4>
        <a:srgbClr val="004B1C"/>
      </a:accent4>
      <a:accent5>
        <a:srgbClr val="00188F"/>
      </a:accent5>
      <a:accent6>
        <a:srgbClr val="5C2D91"/>
      </a:accent6>
      <a:hlink>
        <a:srgbClr val="D83B01"/>
      </a:hlink>
      <a:folHlink>
        <a:srgbClr val="737373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 defTabSz="914099" fontAlgn="base">
          <a:spcBef>
            <a:spcPct val="0"/>
          </a:spcBef>
          <a:spcAft>
            <a:spcPct val="0"/>
          </a:spcAft>
          <a:defRPr sz="2200" dirty="0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2400" spc="-70" dirty="0" smtClean="0">
            <a:gradFill>
              <a:gsLst>
                <a:gs pos="2917">
                  <a:schemeClr val="bg2"/>
                </a:gs>
                <a:gs pos="95000">
                  <a:schemeClr val="bg2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365Theme" id="{A88165EC-3BEE-45DA-927E-82CC2C74FA50}" vid="{82995E1D-9284-4759-B22A-C56C68F4CEC2}"/>
    </a:ext>
  </a:extLst>
</a:theme>
</file>

<file path=ppt/theme/theme10.xml><?xml version="1.0" encoding="utf-8"?>
<a:theme xmlns:a="http://schemas.openxmlformats.org/drawingml/2006/main" name="WHITE TEMPLATE">
  <a:themeElements>
    <a:clrScheme name="Custom 4">
      <a:dk1>
        <a:srgbClr val="505050"/>
      </a:dk1>
      <a:lt1>
        <a:srgbClr val="FFFFFF"/>
      </a:lt1>
      <a:dk2>
        <a:srgbClr val="5C2D91"/>
      </a:dk2>
      <a:lt2>
        <a:srgbClr val="EAEAEA"/>
      </a:lt2>
      <a:accent1>
        <a:srgbClr val="5C2D91"/>
      </a:accent1>
      <a:accent2>
        <a:srgbClr val="B4009E"/>
      </a:accent2>
      <a:accent3>
        <a:srgbClr val="107C10"/>
      </a:accent3>
      <a:accent4>
        <a:srgbClr val="0078D7"/>
      </a:accent4>
      <a:accent5>
        <a:srgbClr val="002060"/>
      </a:accent5>
      <a:accent6>
        <a:srgbClr val="D83B01"/>
      </a:accent6>
      <a:hlink>
        <a:srgbClr val="0078D7"/>
      </a:hlink>
      <a:folHlink>
        <a:srgbClr val="0078D7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T PRO Template white_IT Camps_v02.potx" id="{1B0761AC-FFA8-4B11-B43C-B51D4BF1FBC6}" vid="{832F47B7-790C-4D6B-A91F-5B125C2D1FA7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365_Template_16x9_WHITE">
  <a:themeElements>
    <a:clrScheme name="Office_Template_2012_Light">
      <a:dk1>
        <a:srgbClr val="000000"/>
      </a:dk1>
      <a:lt1>
        <a:srgbClr val="FFFFFF"/>
      </a:lt1>
      <a:dk2>
        <a:srgbClr val="EB3C00"/>
      </a:dk2>
      <a:lt2>
        <a:srgbClr val="797A7D"/>
      </a:lt2>
      <a:accent1>
        <a:srgbClr val="EB3C00"/>
      </a:accent1>
      <a:accent2>
        <a:srgbClr val="FF8C00"/>
      </a:accent2>
      <a:accent3>
        <a:srgbClr val="FFB900"/>
      </a:accent3>
      <a:accent4>
        <a:srgbClr val="007233"/>
      </a:accent4>
      <a:accent5>
        <a:srgbClr val="00188F"/>
      </a:accent5>
      <a:accent6>
        <a:srgbClr val="68217A"/>
      </a:accent6>
      <a:hlink>
        <a:srgbClr val="FF8C00"/>
      </a:hlink>
      <a:folHlink>
        <a:srgbClr val="EB3C00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 defTabSz="914099" fontAlgn="base">
          <a:spcBef>
            <a:spcPct val="0"/>
          </a:spcBef>
          <a:spcAft>
            <a:spcPct val="0"/>
          </a:spcAft>
          <a:defRPr sz="2200" dirty="0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2400" spc="-70" dirty="0" smtClean="0">
            <a:gradFill>
              <a:gsLst>
                <a:gs pos="2917">
                  <a:schemeClr val="bg2"/>
                </a:gs>
                <a:gs pos="95000">
                  <a:schemeClr val="bg2"/>
                </a:gs>
              </a:gsLst>
              <a:lin ang="5400000" scaled="0"/>
            </a:gradFill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4_Office365_Template_16x9_WHITE">
  <a:themeElements>
    <a:clrScheme name="Office_Template_2012_Light">
      <a:dk1>
        <a:srgbClr val="000000"/>
      </a:dk1>
      <a:lt1>
        <a:srgbClr val="FFFFFF"/>
      </a:lt1>
      <a:dk2>
        <a:srgbClr val="EB3C00"/>
      </a:dk2>
      <a:lt2>
        <a:srgbClr val="797A7D"/>
      </a:lt2>
      <a:accent1>
        <a:srgbClr val="EB3C00"/>
      </a:accent1>
      <a:accent2>
        <a:srgbClr val="FF8C00"/>
      </a:accent2>
      <a:accent3>
        <a:srgbClr val="FFB900"/>
      </a:accent3>
      <a:accent4>
        <a:srgbClr val="007233"/>
      </a:accent4>
      <a:accent5>
        <a:srgbClr val="00188F"/>
      </a:accent5>
      <a:accent6>
        <a:srgbClr val="68217A"/>
      </a:accent6>
      <a:hlink>
        <a:srgbClr val="FF8C00"/>
      </a:hlink>
      <a:folHlink>
        <a:srgbClr val="EB3C00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 defTabSz="914099" fontAlgn="base">
          <a:spcBef>
            <a:spcPct val="0"/>
          </a:spcBef>
          <a:spcAft>
            <a:spcPct val="0"/>
          </a:spcAft>
          <a:defRPr sz="2200" dirty="0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2400" spc="-70" dirty="0" smtClean="0">
            <a:gradFill>
              <a:gsLst>
                <a:gs pos="2917">
                  <a:schemeClr val="bg2"/>
                </a:gs>
                <a:gs pos="95000">
                  <a:schemeClr val="bg2"/>
                </a:gs>
              </a:gsLst>
              <a:lin ang="5400000" scaled="0"/>
            </a:gradFill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3-30070_Windows_Server_Management_Marketing_Template_16x9">
  <a:themeElements>
    <a:clrScheme name="WSMM_v02">
      <a:dk1>
        <a:srgbClr val="505050"/>
      </a:dk1>
      <a:lt1>
        <a:srgbClr val="EFEFEF"/>
      </a:lt1>
      <a:dk2>
        <a:srgbClr val="00188F"/>
      </a:dk2>
      <a:lt2>
        <a:srgbClr val="969696"/>
      </a:lt2>
      <a:accent1>
        <a:srgbClr val="00188F"/>
      </a:accent1>
      <a:accent2>
        <a:srgbClr val="7FBA00"/>
      </a:accent2>
      <a:accent3>
        <a:srgbClr val="FF8C00"/>
      </a:accent3>
      <a:accent4>
        <a:srgbClr val="002050"/>
      </a:accent4>
      <a:accent5>
        <a:srgbClr val="007233"/>
      </a:accent5>
      <a:accent6>
        <a:srgbClr val="FFB900"/>
      </a:accent6>
      <a:hlink>
        <a:srgbClr val="00188F"/>
      </a:hlink>
      <a:folHlink>
        <a:srgbClr val="002050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2"/>
        </a:solidFill>
        <a:ln>
          <a:noFill/>
          <a:headEnd type="none" w="med" len="med"/>
          <a:tailEnd type="none" w="med" len="med"/>
        </a:ln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algn="ctr" defTabSz="914099" fontAlgn="base">
          <a:lnSpc>
            <a:spcPct val="90000"/>
          </a:lnSpc>
          <a:spcBef>
            <a:spcPct val="0"/>
          </a:spcBef>
          <a:spcAft>
            <a:spcPct val="0"/>
          </a:spcAft>
          <a:defRPr sz="2000" spc="-50" dirty="0" smtClean="0">
            <a:gradFill>
              <a:gsLst>
                <a:gs pos="1250">
                  <a:schemeClr val="bg1"/>
                </a:gs>
                <a:gs pos="10417">
                  <a:schemeClr val="bg1"/>
                </a:gs>
              </a:gsLst>
              <a:lin ang="5400000" scaled="0"/>
            </a:gra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175"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182880" tIns="146304" rIns="182880" bIns="146304" rtlCol="0">
        <a:spAutoFit/>
      </a:bodyPr>
      <a:lstStyle>
        <a:defPPr>
          <a:lnSpc>
            <a:spcPct val="90000"/>
          </a:lnSpc>
          <a:defRPr sz="2400" spc="-50" dirty="0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System_Center_Marketing_Template_16x9.potx" id="{8F58127B-2DBD-4C1F-8F0E-1EA11AC3964C}" vid="{CBA365C4-D445-4E81-88F3-CDACCF814059}"/>
    </a:ext>
  </a:extLst>
</a:theme>
</file>

<file path=ppt/theme/theme6.xml><?xml version="1.0" encoding="utf-8"?>
<a:theme xmlns:a="http://schemas.openxmlformats.org/drawingml/2006/main" name="2_3-30410_WPC_Breakout_Template_16x9">
  <a:themeElements>
    <a:clrScheme name="Custom 168">
      <a:dk1>
        <a:srgbClr val="505050"/>
      </a:dk1>
      <a:lt1>
        <a:srgbClr val="FFFFFF"/>
      </a:lt1>
      <a:dk2>
        <a:srgbClr val="68217A"/>
      </a:dk2>
      <a:lt2>
        <a:srgbClr val="D2D2D2"/>
      </a:lt2>
      <a:accent1>
        <a:srgbClr val="68217A"/>
      </a:accent1>
      <a:accent2>
        <a:srgbClr val="0072C6"/>
      </a:accent2>
      <a:accent3>
        <a:srgbClr val="008272"/>
      </a:accent3>
      <a:accent4>
        <a:srgbClr val="00BCF2"/>
      </a:accent4>
      <a:accent5>
        <a:srgbClr val="7FBA00"/>
      </a:accent5>
      <a:accent6>
        <a:srgbClr val="FF8C00"/>
      </a:accent6>
      <a:hlink>
        <a:srgbClr val="00BCF2"/>
      </a:hlink>
      <a:folHlink>
        <a:srgbClr val="00BCF2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WPC2014_Breakout_Template" id="{2AD230E7-DC15-4E8D-9EB4-2CE6AC82FB1D}" vid="{97193E1D-F8C3-422A-9793-BF60D4C293A5}"/>
    </a:ext>
  </a:extLst>
</a:theme>
</file>

<file path=ppt/theme/theme7.xml><?xml version="1.0" encoding="utf-8"?>
<a:theme xmlns:a="http://schemas.openxmlformats.org/drawingml/2006/main" name="5_3-30070_Windows_Server_Management_Marketing_Template_16x9">
  <a:themeElements>
    <a:clrScheme name="WSMM_v02">
      <a:dk1>
        <a:srgbClr val="505050"/>
      </a:dk1>
      <a:lt1>
        <a:srgbClr val="EFEFEF"/>
      </a:lt1>
      <a:dk2>
        <a:srgbClr val="00188F"/>
      </a:dk2>
      <a:lt2>
        <a:srgbClr val="969696"/>
      </a:lt2>
      <a:accent1>
        <a:srgbClr val="00188F"/>
      </a:accent1>
      <a:accent2>
        <a:srgbClr val="7FBA00"/>
      </a:accent2>
      <a:accent3>
        <a:srgbClr val="FF8C00"/>
      </a:accent3>
      <a:accent4>
        <a:srgbClr val="002050"/>
      </a:accent4>
      <a:accent5>
        <a:srgbClr val="007233"/>
      </a:accent5>
      <a:accent6>
        <a:srgbClr val="FFB900"/>
      </a:accent6>
      <a:hlink>
        <a:srgbClr val="00188F"/>
      </a:hlink>
      <a:folHlink>
        <a:srgbClr val="002050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2"/>
        </a:solidFill>
        <a:ln>
          <a:noFill/>
          <a:headEnd type="none" w="med" len="med"/>
          <a:tailEnd type="none" w="med" len="med"/>
        </a:ln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algn="ctr" defTabSz="914099" fontAlgn="base">
          <a:lnSpc>
            <a:spcPct val="90000"/>
          </a:lnSpc>
          <a:spcBef>
            <a:spcPct val="0"/>
          </a:spcBef>
          <a:spcAft>
            <a:spcPct val="0"/>
          </a:spcAft>
          <a:defRPr sz="2000" spc="-50" dirty="0" smtClean="0">
            <a:gradFill>
              <a:gsLst>
                <a:gs pos="1250">
                  <a:schemeClr val="bg1"/>
                </a:gs>
                <a:gs pos="10417">
                  <a:schemeClr val="bg1"/>
                </a:gs>
              </a:gsLst>
              <a:lin ang="5400000" scaled="0"/>
            </a:gra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175"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182880" tIns="146304" rIns="182880" bIns="146304" rtlCol="0">
        <a:spAutoFit/>
      </a:bodyPr>
      <a:lstStyle>
        <a:defPPr>
          <a:lnSpc>
            <a:spcPct val="90000"/>
          </a:lnSpc>
          <a:defRPr sz="2400" spc="-50" dirty="0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System_Center_Marketing_Template_16x9.potx" id="{8F58127B-2DBD-4C1F-8F0E-1EA11AC3964C}" vid="{CBA365C4-D445-4E81-88F3-CDACCF814059}"/>
    </a:ext>
  </a:extLst>
</a:theme>
</file>

<file path=ppt/theme/theme8.xml><?xml version="1.0" encoding="utf-8"?>
<a:theme xmlns:a="http://schemas.openxmlformats.org/drawingml/2006/main" name="4_Server and Cloud 2013">
  <a:themeElements>
    <a:clrScheme name="STB Template">
      <a:dk1>
        <a:srgbClr val="505050"/>
      </a:dk1>
      <a:lt1>
        <a:srgbClr val="FFFFFF"/>
      </a:lt1>
      <a:dk2>
        <a:srgbClr val="008272"/>
      </a:dk2>
      <a:lt2>
        <a:srgbClr val="D2D2D2"/>
      </a:lt2>
      <a:accent1>
        <a:srgbClr val="0072C6"/>
      </a:accent1>
      <a:accent2>
        <a:srgbClr val="DC3C00"/>
      </a:accent2>
      <a:accent3>
        <a:srgbClr val="008272"/>
      </a:accent3>
      <a:accent4>
        <a:srgbClr val="68217A"/>
      </a:accent4>
      <a:accent5>
        <a:srgbClr val="002050"/>
      </a:accent5>
      <a:accent6>
        <a:srgbClr val="442359"/>
      </a:accent6>
      <a:hlink>
        <a:srgbClr val="002050"/>
      </a:hlink>
      <a:folHlink>
        <a:srgbClr val="002050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STB_Template_16-9_Sept2013_v12.potx" id="{9C7765DE-A674-4011-A212-5D742AF30369}" vid="{5465D01F-9AE6-47ED-AC67-4D8944814AA9}"/>
    </a:ext>
  </a:extLst>
</a:theme>
</file>

<file path=ppt/theme/theme9.xml><?xml version="1.0" encoding="utf-8"?>
<a:theme xmlns:a="http://schemas.openxmlformats.org/drawingml/2006/main" name="5_Server and Cloud 2013">
  <a:themeElements>
    <a:clrScheme name="STB Template">
      <a:dk1>
        <a:srgbClr val="505050"/>
      </a:dk1>
      <a:lt1>
        <a:srgbClr val="FFFFFF"/>
      </a:lt1>
      <a:dk2>
        <a:srgbClr val="008272"/>
      </a:dk2>
      <a:lt2>
        <a:srgbClr val="D2D2D2"/>
      </a:lt2>
      <a:accent1>
        <a:srgbClr val="0072C6"/>
      </a:accent1>
      <a:accent2>
        <a:srgbClr val="DC3C00"/>
      </a:accent2>
      <a:accent3>
        <a:srgbClr val="008272"/>
      </a:accent3>
      <a:accent4>
        <a:srgbClr val="68217A"/>
      </a:accent4>
      <a:accent5>
        <a:srgbClr val="002050"/>
      </a:accent5>
      <a:accent6>
        <a:srgbClr val="442359"/>
      </a:accent6>
      <a:hlink>
        <a:srgbClr val="002050"/>
      </a:hlink>
      <a:folHlink>
        <a:srgbClr val="002050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STB_Template_16-9_Sept2013_v12.potx" id="{9C7765DE-A674-4011-A212-5D742AF30369}" vid="{5465D01F-9AE6-47ED-AC67-4D8944814AA9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53270507724F84F915F78BE97F4CA02" ma:contentTypeVersion="15" ma:contentTypeDescription="Create a new document." ma:contentTypeScope="" ma:versionID="89a484da2e2068445f479f4cbe364025">
  <xsd:schema xmlns:xsd="http://www.w3.org/2001/XMLSchema" xmlns:xs="http://www.w3.org/2001/XMLSchema" xmlns:p="http://schemas.microsoft.com/office/2006/metadata/properties" xmlns:ns2="4915d2cf-06c1-41f2-92aa-d3dd6f586ae0" xmlns:ns3="cb0828d6-6c06-4e11-97d9-f13b1e0f842b" targetNamespace="http://schemas.microsoft.com/office/2006/metadata/properties" ma:root="true" ma:fieldsID="bf96766ceb3d28b0d863d4c47bef877a" ns2:_="" ns3:_="">
    <xsd:import namespace="4915d2cf-06c1-41f2-92aa-d3dd6f586ae0"/>
    <xsd:import namespace="cb0828d6-6c06-4e11-97d9-f13b1e0f842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15d2cf-06c1-41f2-92aa-d3dd6f586ae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3598cfbe-d3dc-465d-943c-4f407170014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0828d6-6c06-4e11-97d9-f13b1e0f842b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c97b79da-1cfa-421c-bbe6-912640fd558b}" ma:internalName="TaxCatchAll" ma:showField="CatchAllData" ma:web="cb0828d6-6c06-4e11-97d9-f13b1e0f842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915d2cf-06c1-41f2-92aa-d3dd6f586ae0">
      <Terms xmlns="http://schemas.microsoft.com/office/infopath/2007/PartnerControls"/>
    </lcf76f155ced4ddcb4097134ff3c332f>
    <TaxCatchAll xmlns="cb0828d6-6c06-4e11-97d9-f13b1e0f842b" xsi:nil="true"/>
  </documentManagement>
</p:properties>
</file>

<file path=customXml/itemProps1.xml><?xml version="1.0" encoding="utf-8"?>
<ds:datastoreItem xmlns:ds="http://schemas.openxmlformats.org/officeDocument/2006/customXml" ds:itemID="{033EABC7-0C67-498E-A104-C38CFD8339AE}"/>
</file>

<file path=customXml/itemProps2.xml><?xml version="1.0" encoding="utf-8"?>
<ds:datastoreItem xmlns:ds="http://schemas.openxmlformats.org/officeDocument/2006/customXml" ds:itemID="{A16F8EB7-1B6C-4F4B-BEA7-B0D98B8A35F7}"/>
</file>

<file path=customXml/itemProps3.xml><?xml version="1.0" encoding="utf-8"?>
<ds:datastoreItem xmlns:ds="http://schemas.openxmlformats.org/officeDocument/2006/customXml" ds:itemID="{BC23FF79-EBF1-4EC1-BC21-473F6150E4CC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49</Words>
  <Application>Microsoft Office PowerPoint</Application>
  <PresentationFormat>Custom</PresentationFormat>
  <Paragraphs>23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4</vt:i4>
      </vt:variant>
    </vt:vector>
  </HeadingPairs>
  <TitlesOfParts>
    <vt:vector size="24" baseType="lpstr">
      <vt:lpstr>Arial</vt:lpstr>
      <vt:lpstr>Calibri</vt:lpstr>
      <vt:lpstr>Calibri Light</vt:lpstr>
      <vt:lpstr>Consolas</vt:lpstr>
      <vt:lpstr>Segoe Pro Light</vt:lpstr>
      <vt:lpstr>Segoe UI</vt:lpstr>
      <vt:lpstr>Segoe UI Light</vt:lpstr>
      <vt:lpstr>Segoe UI Semibold</vt:lpstr>
      <vt:lpstr>Segoe UI Semilight</vt:lpstr>
      <vt:lpstr>Wingdings</vt:lpstr>
      <vt:lpstr>1_* Office365Theme</vt:lpstr>
      <vt:lpstr>Office365_Template_16x9_WHITE</vt:lpstr>
      <vt:lpstr>4_Office365_Template_16x9_WHITE</vt:lpstr>
      <vt:lpstr>Office Theme</vt:lpstr>
      <vt:lpstr>4_3-30070_Windows_Server_Management_Marketing_Template_16x9</vt:lpstr>
      <vt:lpstr>2_3-30410_WPC_Breakout_Template_16x9</vt:lpstr>
      <vt:lpstr>5_3-30070_Windows_Server_Management_Marketing_Template_16x9</vt:lpstr>
      <vt:lpstr>4_Server and Cloud 2013</vt:lpstr>
      <vt:lpstr>5_Server and Cloud 2013</vt:lpstr>
      <vt:lpstr>WHITE TEMPLATE</vt:lpstr>
      <vt:lpstr>Set up Azure Virtual Network</vt:lpstr>
      <vt:lpstr>Steps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2016-03-15T09:38:23Z</dcterms:created>
  <dcterms:modified xsi:type="dcterms:W3CDTF">2017-05-26T02:08:49Z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0x010100A53270507724F84F915F78BE97F4CA02</vt:lpwstr>
  </property>
</Properties>
</file>